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85"/>
  </p:sldMasterIdLst>
  <p:notesMasterIdLst>
    <p:notesMasterId r:id="rId210"/>
  </p:notesMasterIdLst>
  <p:handoutMasterIdLst>
    <p:handoutMasterId r:id="rId211"/>
  </p:handoutMasterIdLst>
  <p:sldIdLst>
    <p:sldId id="257" r:id="rId186"/>
    <p:sldId id="327" r:id="rId187"/>
    <p:sldId id="333" r:id="rId188"/>
    <p:sldId id="365" r:id="rId189"/>
    <p:sldId id="358" r:id="rId190"/>
    <p:sldId id="334" r:id="rId191"/>
    <p:sldId id="356" r:id="rId192"/>
    <p:sldId id="357" r:id="rId193"/>
    <p:sldId id="377" r:id="rId194"/>
    <p:sldId id="379" r:id="rId195"/>
    <p:sldId id="380" r:id="rId196"/>
    <p:sldId id="355" r:id="rId197"/>
    <p:sldId id="370" r:id="rId198"/>
    <p:sldId id="369" r:id="rId199"/>
    <p:sldId id="371" r:id="rId200"/>
    <p:sldId id="366" r:id="rId201"/>
    <p:sldId id="367" r:id="rId202"/>
    <p:sldId id="368" r:id="rId203"/>
    <p:sldId id="372" r:id="rId204"/>
    <p:sldId id="374" r:id="rId205"/>
    <p:sldId id="373" r:id="rId206"/>
    <p:sldId id="341" r:id="rId207"/>
    <p:sldId id="375" r:id="rId208"/>
    <p:sldId id="346" r:id="rId20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7" autoAdjust="0"/>
    <p:restoredTop sz="94118" autoAdjust="0"/>
  </p:normalViewPr>
  <p:slideViewPr>
    <p:cSldViewPr snapToGrid="0">
      <p:cViewPr varScale="1">
        <p:scale>
          <a:sx n="77" d="100"/>
          <a:sy n="77" d="100"/>
        </p:scale>
        <p:origin x="178" y="7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4" d="100"/>
          <a:sy n="94" d="100"/>
        </p:scale>
        <p:origin x="-2304" y="-96"/>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customXml" Target="../customXml/item138.xml"/><Relationship Id="rId159" Type="http://schemas.openxmlformats.org/officeDocument/2006/relationships/customXml" Target="../customXml/item159.xml"/><Relationship Id="rId170" Type="http://schemas.openxmlformats.org/officeDocument/2006/relationships/customXml" Target="../customXml/item170.xml"/><Relationship Id="rId191" Type="http://schemas.openxmlformats.org/officeDocument/2006/relationships/slide" Target="slides/slide6.xml"/><Relationship Id="rId205" Type="http://schemas.openxmlformats.org/officeDocument/2006/relationships/slide" Target="slides/slide20.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28" Type="http://schemas.openxmlformats.org/officeDocument/2006/relationships/customXml" Target="../customXml/item128.xml"/><Relationship Id="rId144" Type="http://schemas.openxmlformats.org/officeDocument/2006/relationships/customXml" Target="../customXml/item144.xml"/><Relationship Id="rId149" Type="http://schemas.openxmlformats.org/officeDocument/2006/relationships/customXml" Target="../customXml/item149.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customXml" Target="../customXml/item95.xml"/><Relationship Id="rId160" Type="http://schemas.openxmlformats.org/officeDocument/2006/relationships/customXml" Target="../customXml/item160.xml"/><Relationship Id="rId165" Type="http://schemas.openxmlformats.org/officeDocument/2006/relationships/customXml" Target="../customXml/item165.xml"/><Relationship Id="rId181" Type="http://schemas.openxmlformats.org/officeDocument/2006/relationships/customXml" Target="../customXml/item181.xml"/><Relationship Id="rId186" Type="http://schemas.openxmlformats.org/officeDocument/2006/relationships/slide" Target="slides/slide1.xml"/><Relationship Id="rId211" Type="http://schemas.openxmlformats.org/officeDocument/2006/relationships/handoutMaster" Target="handoutMasters/handoutMaster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customXml" Target="../customXml/item113.xml"/><Relationship Id="rId118" Type="http://schemas.openxmlformats.org/officeDocument/2006/relationships/customXml" Target="../customXml/item118.xml"/><Relationship Id="rId134" Type="http://schemas.openxmlformats.org/officeDocument/2006/relationships/customXml" Target="../customXml/item134.xml"/><Relationship Id="rId139" Type="http://schemas.openxmlformats.org/officeDocument/2006/relationships/customXml" Target="../customXml/item139.xml"/><Relationship Id="rId80" Type="http://schemas.openxmlformats.org/officeDocument/2006/relationships/customXml" Target="../customXml/item80.xml"/><Relationship Id="rId85" Type="http://schemas.openxmlformats.org/officeDocument/2006/relationships/customXml" Target="../customXml/item85.xml"/><Relationship Id="rId150" Type="http://schemas.openxmlformats.org/officeDocument/2006/relationships/customXml" Target="../customXml/item150.xml"/><Relationship Id="rId155" Type="http://schemas.openxmlformats.org/officeDocument/2006/relationships/customXml" Target="../customXml/item155.xml"/><Relationship Id="rId171" Type="http://schemas.openxmlformats.org/officeDocument/2006/relationships/customXml" Target="../customXml/item171.xml"/><Relationship Id="rId176" Type="http://schemas.openxmlformats.org/officeDocument/2006/relationships/customXml" Target="../customXml/item176.xml"/><Relationship Id="rId192" Type="http://schemas.openxmlformats.org/officeDocument/2006/relationships/slide" Target="slides/slide7.xml"/><Relationship Id="rId197" Type="http://schemas.openxmlformats.org/officeDocument/2006/relationships/slide" Target="slides/slide12.xml"/><Relationship Id="rId206" Type="http://schemas.openxmlformats.org/officeDocument/2006/relationships/slide" Target="slides/slide21.xml"/><Relationship Id="rId201" Type="http://schemas.openxmlformats.org/officeDocument/2006/relationships/slide" Target="slides/slide16.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08" Type="http://schemas.openxmlformats.org/officeDocument/2006/relationships/customXml" Target="../customXml/item108.xml"/><Relationship Id="rId124" Type="http://schemas.openxmlformats.org/officeDocument/2006/relationships/customXml" Target="../customXml/item124.xml"/><Relationship Id="rId129" Type="http://schemas.openxmlformats.org/officeDocument/2006/relationships/customXml" Target="../customXml/item129.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customXml" Target="../customXml/item96.xml"/><Relationship Id="rId140" Type="http://schemas.openxmlformats.org/officeDocument/2006/relationships/customXml" Target="../customXml/item140.xml"/><Relationship Id="rId145" Type="http://schemas.openxmlformats.org/officeDocument/2006/relationships/customXml" Target="../customXml/item145.xml"/><Relationship Id="rId161" Type="http://schemas.openxmlformats.org/officeDocument/2006/relationships/customXml" Target="../customXml/item161.xml"/><Relationship Id="rId166" Type="http://schemas.openxmlformats.org/officeDocument/2006/relationships/customXml" Target="../customXml/item166.xml"/><Relationship Id="rId182" Type="http://schemas.openxmlformats.org/officeDocument/2006/relationships/customXml" Target="../customXml/item182.xml"/><Relationship Id="rId187" Type="http://schemas.openxmlformats.org/officeDocument/2006/relationships/slide" Target="slides/slide2.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presProps" Target="presProps.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customXml" Target="../customXml/item135.xml"/><Relationship Id="rId151" Type="http://schemas.openxmlformats.org/officeDocument/2006/relationships/customXml" Target="../customXml/item151.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slide" Target="slides/slide13.xml"/><Relationship Id="rId172" Type="http://schemas.openxmlformats.org/officeDocument/2006/relationships/customXml" Target="../customXml/item172.xml"/><Relationship Id="rId193" Type="http://schemas.openxmlformats.org/officeDocument/2006/relationships/slide" Target="slides/slide8.xml"/><Relationship Id="rId202" Type="http://schemas.openxmlformats.org/officeDocument/2006/relationships/slide" Target="slides/slide17.xml"/><Relationship Id="rId207" Type="http://schemas.openxmlformats.org/officeDocument/2006/relationships/slide" Target="slides/slide22.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customXml" Target="../customXml/item141.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slide" Target="slides/slide3.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customXml" Target="../customXml/item162.xml"/><Relationship Id="rId183" Type="http://schemas.openxmlformats.org/officeDocument/2006/relationships/customXml" Target="../customXml/item183.xml"/><Relationship Id="rId21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customXml" Target="../customXml/item152.xml"/><Relationship Id="rId173" Type="http://schemas.openxmlformats.org/officeDocument/2006/relationships/customXml" Target="../customXml/item173.xml"/><Relationship Id="rId194" Type="http://schemas.openxmlformats.org/officeDocument/2006/relationships/slide" Target="slides/slide9.xml"/><Relationship Id="rId199" Type="http://schemas.openxmlformats.org/officeDocument/2006/relationships/slide" Target="slides/slide14.xml"/><Relationship Id="rId203" Type="http://schemas.openxmlformats.org/officeDocument/2006/relationships/slide" Target="slides/slide18.xml"/><Relationship Id="rId208" Type="http://schemas.openxmlformats.org/officeDocument/2006/relationships/slide" Target="slides/slide23.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customXml" Target="../customXml/item163.xml"/><Relationship Id="rId184" Type="http://schemas.openxmlformats.org/officeDocument/2006/relationships/customXml" Target="../customXml/item184.xml"/><Relationship Id="rId189" Type="http://schemas.openxmlformats.org/officeDocument/2006/relationships/slide" Target="slides/slide4.xml"/><Relationship Id="rId3" Type="http://schemas.openxmlformats.org/officeDocument/2006/relationships/customXml" Target="../customXml/item3.xml"/><Relationship Id="rId214" Type="http://schemas.openxmlformats.org/officeDocument/2006/relationships/theme" Target="theme/theme1.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customXml" Target="../customXml/item153.xml"/><Relationship Id="rId174" Type="http://schemas.openxmlformats.org/officeDocument/2006/relationships/customXml" Target="../customXml/item174.xml"/><Relationship Id="rId179" Type="http://schemas.openxmlformats.org/officeDocument/2006/relationships/customXml" Target="../customXml/item179.xml"/><Relationship Id="rId195" Type="http://schemas.openxmlformats.org/officeDocument/2006/relationships/slide" Target="slides/slide10.xml"/><Relationship Id="rId209" Type="http://schemas.openxmlformats.org/officeDocument/2006/relationships/slide" Target="slides/slide24.xml"/><Relationship Id="rId190" Type="http://schemas.openxmlformats.org/officeDocument/2006/relationships/slide" Target="slides/slide5.xml"/><Relationship Id="rId204" Type="http://schemas.openxmlformats.org/officeDocument/2006/relationships/slide" Target="slides/slide19.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48" Type="http://schemas.openxmlformats.org/officeDocument/2006/relationships/customXml" Target="../customXml/item148.xml"/><Relationship Id="rId164" Type="http://schemas.openxmlformats.org/officeDocument/2006/relationships/customXml" Target="../customXml/item164.xml"/><Relationship Id="rId169" Type="http://schemas.openxmlformats.org/officeDocument/2006/relationships/customXml" Target="../customXml/item169.xml"/><Relationship Id="rId185" Type="http://schemas.openxmlformats.org/officeDocument/2006/relationships/slideMaster" Target="slideMasters/slideMaster1.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customXml" Target="../customXml/item180.xml"/><Relationship Id="rId210" Type="http://schemas.openxmlformats.org/officeDocument/2006/relationships/notesMaster" Target="notesMasters/notesMaster1.xml"/><Relationship Id="rId215" Type="http://schemas.openxmlformats.org/officeDocument/2006/relationships/tableStyles" Target="tableStyles.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customXml" Target="../customXml/item154.xml"/><Relationship Id="rId175" Type="http://schemas.openxmlformats.org/officeDocument/2006/relationships/customXml" Target="../customXml/item175.xml"/><Relationship Id="rId196" Type="http://schemas.openxmlformats.org/officeDocument/2006/relationships/slide" Target="slides/slide11.xml"/><Relationship Id="rId200" Type="http://schemas.openxmlformats.org/officeDocument/2006/relationships/slide" Target="slides/slide15.xml"/><Relationship Id="rId16" Type="http://schemas.openxmlformats.org/officeDocument/2006/relationships/customXml" Target="../customXml/item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1"/>
            <a:ext cx="4028440" cy="351737"/>
          </a:xfrm>
          <a:prstGeom prst="rect">
            <a:avLst/>
          </a:prstGeom>
        </p:spPr>
        <p:txBody>
          <a:bodyPr vert="horz" lIns="93177" tIns="46589" rIns="93177" bIns="46589" rtlCol="0"/>
          <a:lstStyle>
            <a:lvl1pPr algn="r">
              <a:defRPr sz="1200"/>
            </a:lvl1pPr>
          </a:lstStyle>
          <a:p>
            <a:fld id="{EBCBBE2B-74AD-4A27-BB10-1D7661F08B46}" type="datetimeFigureOut">
              <a:rPr lang="en-US" smtClean="0"/>
              <a:t>7/26/2016</a:t>
            </a:fld>
            <a:endParaRPr lang="en-US"/>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09276B19-CE08-4704-A386-2F9F668149BD}" type="slidenum">
              <a:rPr lang="en-US" smtClean="0"/>
              <a:t>‹#›</a:t>
            </a:fld>
            <a:endParaRPr lang="en-US"/>
          </a:p>
        </p:txBody>
      </p:sp>
    </p:spTree>
    <p:extLst>
      <p:ext uri="{BB962C8B-B14F-4D97-AF65-F5344CB8AC3E}">
        <p14:creationId xmlns:p14="http://schemas.microsoft.com/office/powerpoint/2010/main" val="3465702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5ACD0DDA-306C-4ACD-9287-1830010E9974}" type="datetimeFigureOut">
              <a:rPr lang="en-US" smtClean="0"/>
              <a:t>7/26/2016</a:t>
            </a:fld>
            <a:endParaRPr lang="en-US"/>
          </a:p>
        </p:txBody>
      </p:sp>
      <p:sp>
        <p:nvSpPr>
          <p:cNvPr id="4" name="Slide Image Placeholder 3"/>
          <p:cNvSpPr>
            <a:spLocks noGrp="1" noRot="1" noChangeAspect="1"/>
          </p:cNvSpPr>
          <p:nvPr>
            <p:ph type="sldImg" idx="2"/>
          </p:nvPr>
        </p:nvSpPr>
        <p:spPr>
          <a:xfrm>
            <a:off x="3071813" y="876300"/>
            <a:ext cx="3152775"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1DF107C8-0FC5-42B7-A9B2-82FB73C97037}" type="slidenum">
              <a:rPr lang="en-US" smtClean="0"/>
              <a:t>‹#›</a:t>
            </a:fld>
            <a:endParaRPr lang="en-US"/>
          </a:p>
        </p:txBody>
      </p:sp>
    </p:spTree>
    <p:extLst>
      <p:ext uri="{BB962C8B-B14F-4D97-AF65-F5344CB8AC3E}">
        <p14:creationId xmlns:p14="http://schemas.microsoft.com/office/powerpoint/2010/main" val="2027677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1813" y="876300"/>
            <a:ext cx="3152775" cy="23653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958BC4-CC97-4830-B1F9-708519ED8D75}" type="slidenum">
              <a:rPr lang="en-US">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15658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294497-3E0C-4703-8545-69DFCA9463C4}" type="slidenum">
              <a:rPr lang="en-US" altLang="en-US"/>
              <a:pPr/>
              <a:t>4</a:t>
            </a:fld>
            <a:endParaRPr lang="en-US" altLang="en-US"/>
          </a:p>
        </p:txBody>
      </p:sp>
      <p:sp>
        <p:nvSpPr>
          <p:cNvPr id="545794" name="Rectangle 2"/>
          <p:cNvSpPr>
            <a:spLocks noGrp="1" noRot="1" noChangeAspect="1" noChangeArrowheads="1" noTextEdit="1"/>
          </p:cNvSpPr>
          <p:nvPr>
            <p:ph type="sldImg"/>
          </p:nvPr>
        </p:nvSpPr>
        <p:spPr>
          <a:xfrm>
            <a:off x="3071813" y="876300"/>
            <a:ext cx="3152775" cy="2365375"/>
          </a:xfrm>
          <a:ln/>
        </p:spPr>
      </p:sp>
      <p:sp>
        <p:nvSpPr>
          <p:cNvPr id="545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32064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C76235-E9AD-4713-8A30-3B7ED1A0CC0C}" type="slidenum">
              <a:rPr lang="en-US" altLang="en-US"/>
              <a:pPr/>
              <a:t>5</a:t>
            </a:fld>
            <a:endParaRPr lang="en-US" altLang="en-US"/>
          </a:p>
        </p:txBody>
      </p:sp>
      <p:sp>
        <p:nvSpPr>
          <p:cNvPr id="544770" name="Rectangle 2"/>
          <p:cNvSpPr>
            <a:spLocks noGrp="1" noRot="1" noChangeAspect="1" noChangeArrowheads="1" noTextEdit="1"/>
          </p:cNvSpPr>
          <p:nvPr>
            <p:ph type="sldImg"/>
          </p:nvPr>
        </p:nvSpPr>
        <p:spPr>
          <a:xfrm>
            <a:off x="3071813" y="876300"/>
            <a:ext cx="3152775" cy="2365375"/>
          </a:xfrm>
          <a:ln/>
        </p:spPr>
      </p:sp>
      <p:sp>
        <p:nvSpPr>
          <p:cNvPr id="544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2686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a:solidFill>
                  <a:schemeClr val="tx1"/>
                </a:solidFill>
                <a:latin typeface="Verdana" panose="020B0604030504040204" pitchFamily="34" charset="0"/>
              </a:defRPr>
            </a:lvl1pPr>
            <a:lvl2pPr marL="742950" indent="-285750" defTabSz="931863">
              <a:defRPr>
                <a:solidFill>
                  <a:schemeClr val="tx1"/>
                </a:solidFill>
                <a:latin typeface="Verdana" panose="020B0604030504040204" pitchFamily="34" charset="0"/>
              </a:defRPr>
            </a:lvl2pPr>
            <a:lvl3pPr marL="1143000" indent="-228600" defTabSz="931863">
              <a:defRPr>
                <a:solidFill>
                  <a:schemeClr val="tx1"/>
                </a:solidFill>
                <a:latin typeface="Verdana" panose="020B0604030504040204" pitchFamily="34" charset="0"/>
              </a:defRPr>
            </a:lvl3pPr>
            <a:lvl4pPr marL="1600200" indent="-228600" defTabSz="931863">
              <a:defRPr>
                <a:solidFill>
                  <a:schemeClr val="tx1"/>
                </a:solidFill>
                <a:latin typeface="Verdana" panose="020B0604030504040204" pitchFamily="34" charset="0"/>
              </a:defRPr>
            </a:lvl4pPr>
            <a:lvl5pPr marL="2057400" indent="-228600" defTabSz="931863">
              <a:defRPr>
                <a:solidFill>
                  <a:schemeClr val="tx1"/>
                </a:solidFill>
                <a:latin typeface="Verdana" panose="020B0604030504040204" pitchFamily="34" charset="0"/>
              </a:defRPr>
            </a:lvl5pPr>
            <a:lvl6pPr marL="2514600" indent="-228600" defTabSz="931863" eaLnBrk="0" fontAlgn="base" hangingPunct="0">
              <a:spcBef>
                <a:spcPct val="0"/>
              </a:spcBef>
              <a:spcAft>
                <a:spcPct val="0"/>
              </a:spcAft>
              <a:defRPr>
                <a:solidFill>
                  <a:schemeClr val="tx1"/>
                </a:solidFill>
                <a:latin typeface="Verdana" panose="020B0604030504040204" pitchFamily="34" charset="0"/>
              </a:defRPr>
            </a:lvl6pPr>
            <a:lvl7pPr marL="2971800" indent="-228600" defTabSz="931863" eaLnBrk="0" fontAlgn="base" hangingPunct="0">
              <a:spcBef>
                <a:spcPct val="0"/>
              </a:spcBef>
              <a:spcAft>
                <a:spcPct val="0"/>
              </a:spcAft>
              <a:defRPr>
                <a:solidFill>
                  <a:schemeClr val="tx1"/>
                </a:solidFill>
                <a:latin typeface="Verdana" panose="020B0604030504040204" pitchFamily="34" charset="0"/>
              </a:defRPr>
            </a:lvl7pPr>
            <a:lvl8pPr marL="3429000" indent="-228600" defTabSz="931863" eaLnBrk="0" fontAlgn="base" hangingPunct="0">
              <a:spcBef>
                <a:spcPct val="0"/>
              </a:spcBef>
              <a:spcAft>
                <a:spcPct val="0"/>
              </a:spcAft>
              <a:defRPr>
                <a:solidFill>
                  <a:schemeClr val="tx1"/>
                </a:solidFill>
                <a:latin typeface="Verdana" panose="020B0604030504040204" pitchFamily="34" charset="0"/>
              </a:defRPr>
            </a:lvl8pPr>
            <a:lvl9pPr marL="3886200" indent="-228600" defTabSz="931863" eaLnBrk="0" fontAlgn="base" hangingPunct="0">
              <a:spcBef>
                <a:spcPct val="0"/>
              </a:spcBef>
              <a:spcAft>
                <a:spcPct val="0"/>
              </a:spcAft>
              <a:defRPr>
                <a:solidFill>
                  <a:schemeClr val="tx1"/>
                </a:solidFill>
                <a:latin typeface="Verdana" panose="020B0604030504040204" pitchFamily="34" charset="0"/>
              </a:defRPr>
            </a:lvl9pPr>
          </a:lstStyle>
          <a:p>
            <a:fld id="{96E5E8C8-29D6-431F-8300-03254102B4CA}" type="slidenum">
              <a:rPr lang="en-US" altLang="en-US">
                <a:latin typeface="Arial" panose="020B0604020202020204" pitchFamily="34" charset="0"/>
              </a:rPr>
              <a:pPr/>
              <a:t>7</a:t>
            </a:fld>
            <a:endParaRPr lang="en-US" altLang="en-US">
              <a:latin typeface="Arial" panose="020B0604020202020204" pitchFamily="34" charset="0"/>
            </a:endParaRPr>
          </a:p>
        </p:txBody>
      </p:sp>
      <p:sp>
        <p:nvSpPr>
          <p:cNvPr id="10243" name="Rectangle 2"/>
          <p:cNvSpPr>
            <a:spLocks noGrp="1" noRot="1" noChangeAspect="1" noChangeArrowheads="1" noTextEdit="1"/>
          </p:cNvSpPr>
          <p:nvPr>
            <p:ph type="sldImg"/>
          </p:nvPr>
        </p:nvSpPr>
        <p:spPr>
          <a:xfrm>
            <a:off x="3071813" y="876300"/>
            <a:ext cx="3152775" cy="2365375"/>
          </a:xfrm>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z="1800" smtClean="0"/>
              <a:t>This slide illustrates the interconnectivity of air quality analyses and the technology that supports data measurements and acquisition. </a:t>
            </a:r>
          </a:p>
          <a:p>
            <a:pPr eaLnBrk="1" hangingPunct="1"/>
            <a:endParaRPr lang="en-US" altLang="en-US" sz="1800" smtClean="0"/>
          </a:p>
          <a:p>
            <a:pPr eaLnBrk="1" hangingPunct="1"/>
            <a:r>
              <a:rPr lang="en-US" altLang="en-US" sz="1800" smtClean="0"/>
              <a:t>Starting with how we measure emissions from sources, data and analysis provide interdependent feedback that inform changes in how data are gathered and analyzed around this “data feed back cycle” and between activities.  </a:t>
            </a:r>
          </a:p>
          <a:p>
            <a:pPr eaLnBrk="1" hangingPunct="1"/>
            <a:endParaRPr lang="en-US" altLang="en-US" sz="1800" smtClean="0"/>
          </a:p>
          <a:p>
            <a:pPr eaLnBrk="1" hangingPunct="1"/>
            <a:r>
              <a:rPr lang="en-US" altLang="en-US" sz="1800" smtClean="0"/>
              <a:t>For example, data from source measurements are used to build emissions inventories that can be used in air quality modeling whose results can be used to make air quality monitoring deployment decisions.  </a:t>
            </a:r>
          </a:p>
        </p:txBody>
      </p:sp>
    </p:spTree>
    <p:extLst>
      <p:ext uri="{BB962C8B-B14F-4D97-AF65-F5344CB8AC3E}">
        <p14:creationId xmlns:p14="http://schemas.microsoft.com/office/powerpoint/2010/main" val="104388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a:defRPr>
                <a:solidFill>
                  <a:schemeClr val="tx1"/>
                </a:solidFill>
                <a:latin typeface="Verdana" panose="020B0604030504040204" pitchFamily="34" charset="0"/>
              </a:defRPr>
            </a:lvl1pPr>
            <a:lvl2pPr marL="742950" indent="-285750" defTabSz="931863">
              <a:defRPr>
                <a:solidFill>
                  <a:schemeClr val="tx1"/>
                </a:solidFill>
                <a:latin typeface="Verdana" panose="020B0604030504040204" pitchFamily="34" charset="0"/>
              </a:defRPr>
            </a:lvl2pPr>
            <a:lvl3pPr marL="1143000" indent="-228600" defTabSz="931863">
              <a:defRPr>
                <a:solidFill>
                  <a:schemeClr val="tx1"/>
                </a:solidFill>
                <a:latin typeface="Verdana" panose="020B0604030504040204" pitchFamily="34" charset="0"/>
              </a:defRPr>
            </a:lvl3pPr>
            <a:lvl4pPr marL="1600200" indent="-228600" defTabSz="931863">
              <a:defRPr>
                <a:solidFill>
                  <a:schemeClr val="tx1"/>
                </a:solidFill>
                <a:latin typeface="Verdana" panose="020B0604030504040204" pitchFamily="34" charset="0"/>
              </a:defRPr>
            </a:lvl4pPr>
            <a:lvl5pPr marL="2057400" indent="-228600" defTabSz="931863">
              <a:defRPr>
                <a:solidFill>
                  <a:schemeClr val="tx1"/>
                </a:solidFill>
                <a:latin typeface="Verdana" panose="020B0604030504040204" pitchFamily="34" charset="0"/>
              </a:defRPr>
            </a:lvl5pPr>
            <a:lvl6pPr marL="2514600" indent="-228600" defTabSz="931863" eaLnBrk="0" fontAlgn="base" hangingPunct="0">
              <a:spcBef>
                <a:spcPct val="0"/>
              </a:spcBef>
              <a:spcAft>
                <a:spcPct val="0"/>
              </a:spcAft>
              <a:defRPr>
                <a:solidFill>
                  <a:schemeClr val="tx1"/>
                </a:solidFill>
                <a:latin typeface="Verdana" panose="020B0604030504040204" pitchFamily="34" charset="0"/>
              </a:defRPr>
            </a:lvl6pPr>
            <a:lvl7pPr marL="2971800" indent="-228600" defTabSz="931863" eaLnBrk="0" fontAlgn="base" hangingPunct="0">
              <a:spcBef>
                <a:spcPct val="0"/>
              </a:spcBef>
              <a:spcAft>
                <a:spcPct val="0"/>
              </a:spcAft>
              <a:defRPr>
                <a:solidFill>
                  <a:schemeClr val="tx1"/>
                </a:solidFill>
                <a:latin typeface="Verdana" panose="020B0604030504040204" pitchFamily="34" charset="0"/>
              </a:defRPr>
            </a:lvl7pPr>
            <a:lvl8pPr marL="3429000" indent="-228600" defTabSz="931863" eaLnBrk="0" fontAlgn="base" hangingPunct="0">
              <a:spcBef>
                <a:spcPct val="0"/>
              </a:spcBef>
              <a:spcAft>
                <a:spcPct val="0"/>
              </a:spcAft>
              <a:defRPr>
                <a:solidFill>
                  <a:schemeClr val="tx1"/>
                </a:solidFill>
                <a:latin typeface="Verdana" panose="020B0604030504040204" pitchFamily="34" charset="0"/>
              </a:defRPr>
            </a:lvl8pPr>
            <a:lvl9pPr marL="3886200" indent="-228600" defTabSz="931863" eaLnBrk="0" fontAlgn="base" hangingPunct="0">
              <a:spcBef>
                <a:spcPct val="0"/>
              </a:spcBef>
              <a:spcAft>
                <a:spcPct val="0"/>
              </a:spcAft>
              <a:defRPr>
                <a:solidFill>
                  <a:schemeClr val="tx1"/>
                </a:solidFill>
                <a:latin typeface="Verdana" panose="020B0604030504040204" pitchFamily="34" charset="0"/>
              </a:defRPr>
            </a:lvl9pPr>
          </a:lstStyle>
          <a:p>
            <a:fld id="{F6AECED5-FEEE-4A69-999C-8E65180D8D29}" type="slidenum">
              <a:rPr lang="en-US" altLang="en-US">
                <a:latin typeface="Arial" panose="020B0604020202020204" pitchFamily="34" charset="0"/>
              </a:rPr>
              <a:pPr/>
              <a:t>8</a:t>
            </a:fld>
            <a:endParaRPr lang="en-US" altLang="en-US">
              <a:latin typeface="Arial" panose="020B0604020202020204" pitchFamily="34" charset="0"/>
            </a:endParaRPr>
          </a:p>
        </p:txBody>
      </p:sp>
      <p:sp>
        <p:nvSpPr>
          <p:cNvPr id="11267" name="Rectangle 2"/>
          <p:cNvSpPr>
            <a:spLocks noGrp="1" noRot="1" noChangeAspect="1" noChangeArrowheads="1" noTextEdit="1"/>
          </p:cNvSpPr>
          <p:nvPr>
            <p:ph type="sldImg"/>
          </p:nvPr>
        </p:nvSpPr>
        <p:spPr>
          <a:xfrm>
            <a:off x="3071813" y="876300"/>
            <a:ext cx="3152775" cy="2365375"/>
          </a:xfrm>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z="1800" smtClean="0"/>
              <a:t>So what do these data and analyses tell us? </a:t>
            </a:r>
          </a:p>
          <a:p>
            <a:pPr eaLnBrk="1" hangingPunct="1"/>
            <a:endParaRPr lang="en-US" altLang="en-US" sz="1800" smtClean="0"/>
          </a:p>
          <a:p>
            <a:pPr eaLnBrk="1" hangingPunct="1"/>
            <a:r>
              <a:rPr lang="en-US" altLang="en-US" sz="1800" smtClean="0"/>
              <a:t>They inform us about what is in the air, where pollutants come from, and even what specific sources of air pollution contribute to the air quality we monitor in a particular city or state.  </a:t>
            </a:r>
          </a:p>
          <a:p>
            <a:pPr eaLnBrk="1" hangingPunct="1"/>
            <a:endParaRPr lang="en-US" altLang="en-US" sz="1800" smtClean="0"/>
          </a:p>
          <a:p>
            <a:pPr eaLnBrk="1" hangingPunct="1"/>
            <a:r>
              <a:rPr lang="en-US" altLang="en-US" sz="1800" smtClean="0"/>
              <a:t>These assessments also tell us how things may change in the future; due to the socio-economic drivers that increase and decrease air pollution and the choices we make as a society to address air quality issues.  </a:t>
            </a:r>
          </a:p>
        </p:txBody>
      </p:sp>
    </p:spTree>
    <p:extLst>
      <p:ext uri="{BB962C8B-B14F-4D97-AF65-F5344CB8AC3E}">
        <p14:creationId xmlns:p14="http://schemas.microsoft.com/office/powerpoint/2010/main" val="3164466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7"/>
          <p:cNvPicPr>
            <a:picLocks noChangeAspect="1" noChangeArrowheads="1"/>
          </p:cNvPicPr>
          <p:nvPr userDrawn="1"/>
        </p:nvPicPr>
        <p:blipFill>
          <a:blip r:embed="rId2" cstate="print"/>
          <a:srcRect t="4126" b="3030"/>
          <a:stretch>
            <a:fillRect/>
          </a:stretch>
        </p:blipFill>
        <p:spPr bwMode="auto">
          <a:xfrm>
            <a:off x="0" y="0"/>
            <a:ext cx="9144000" cy="6858000"/>
          </a:xfrm>
          <a:prstGeom prst="rect">
            <a:avLst/>
          </a:prstGeom>
          <a:noFill/>
          <a:ln w="9525">
            <a:noFill/>
            <a:miter lim="800000"/>
            <a:headEnd/>
            <a:tailEnd/>
          </a:ln>
        </p:spPr>
      </p:pic>
      <p:pic>
        <p:nvPicPr>
          <p:cNvPr id="5" name="Picture 18"/>
          <p:cNvPicPr>
            <a:picLocks noChangeAspect="1" noChangeArrowheads="1"/>
          </p:cNvPicPr>
          <p:nvPr userDrawn="1"/>
        </p:nvPicPr>
        <p:blipFill>
          <a:blip r:embed="rId3" cstate="print"/>
          <a:srcRect/>
          <a:stretch>
            <a:fillRect/>
          </a:stretch>
        </p:blipFill>
        <p:spPr bwMode="auto">
          <a:xfrm>
            <a:off x="2133600" y="1676401"/>
            <a:ext cx="4876800" cy="4481513"/>
          </a:xfrm>
          <a:prstGeom prst="rect">
            <a:avLst/>
          </a:prstGeom>
          <a:noFill/>
          <a:ln w="9525">
            <a:noFill/>
            <a:miter lim="800000"/>
            <a:headEnd/>
            <a:tailEnd/>
          </a:ln>
        </p:spPr>
      </p:pic>
      <p:sp>
        <p:nvSpPr>
          <p:cNvPr id="15363" name="Rectangle 3"/>
          <p:cNvSpPr>
            <a:spLocks noGrp="1" noChangeArrowheads="1"/>
          </p:cNvSpPr>
          <p:nvPr>
            <p:ph type="ctrTitle"/>
          </p:nvPr>
        </p:nvSpPr>
        <p:spPr>
          <a:xfrm>
            <a:off x="685800" y="2286000"/>
            <a:ext cx="7772400" cy="1143000"/>
          </a:xfrm>
        </p:spPr>
        <p:txBody>
          <a:bodyPr/>
          <a:lstStyle>
            <a:lvl1pPr>
              <a:defRPr sz="2700" b="1">
                <a:solidFill>
                  <a:srgbClr val="000000"/>
                </a:solidFill>
              </a:defRPr>
            </a:lvl1pPr>
          </a:lstStyle>
          <a:p>
            <a:r>
              <a:rPr lang="en-US"/>
              <a:t>Click to edit Master title style</a:t>
            </a:r>
          </a:p>
        </p:txBody>
      </p:sp>
      <p:sp>
        <p:nvSpPr>
          <p:cNvPr id="15364"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6" name="Rectangle 5"/>
          <p:cNvSpPr>
            <a:spLocks noGrp="1" noChangeArrowheads="1"/>
          </p:cNvSpPr>
          <p:nvPr>
            <p:ph type="dt" sz="half" idx="10"/>
          </p:nvPr>
        </p:nvSpPr>
        <p:spPr/>
        <p:txBody>
          <a:bodyPr/>
          <a:lstStyle>
            <a:lvl1pPr>
              <a:defRPr smtClean="0"/>
            </a:lvl1pPr>
          </a:lstStyle>
          <a:p>
            <a:pPr>
              <a:defRPr/>
            </a:pPr>
            <a:fld id="{F14CD5F1-2E71-4B21-B62A-E0F6E47B2A86}" type="datetime1">
              <a:rPr lang="en-US">
                <a:solidFill>
                  <a:srgbClr val="000000"/>
                </a:solidFill>
              </a:rPr>
              <a:pPr>
                <a:defRPr/>
              </a:pPr>
              <a:t>7/26/2016</a:t>
            </a:fld>
            <a:endParaRPr lang="en-US" dirty="0">
              <a:solidFill>
                <a:srgbClr val="000000"/>
              </a:solidFill>
            </a:endParaRPr>
          </a:p>
        </p:txBody>
      </p:sp>
      <p:sp>
        <p:nvSpPr>
          <p:cNvPr id="7" name="Rectangle 6"/>
          <p:cNvSpPr>
            <a:spLocks noGrp="1" noChangeArrowheads="1"/>
          </p:cNvSpPr>
          <p:nvPr>
            <p:ph type="ftr" sz="quarter" idx="11"/>
          </p:nvPr>
        </p:nvSpPr>
        <p:spPr>
          <a:xfrm>
            <a:off x="2667000" y="6248400"/>
            <a:ext cx="3810000" cy="457200"/>
          </a:xfrm>
        </p:spPr>
        <p:txBody>
          <a:bodyPr/>
          <a:lstStyle>
            <a:lvl1pPr>
              <a:defRPr sz="1050" dirty="0" smtClean="0"/>
            </a:lvl1pPr>
          </a:lstStyle>
          <a:p>
            <a:pPr>
              <a:defRPr/>
            </a:pPr>
            <a:r>
              <a:rPr lang="en-US">
                <a:solidFill>
                  <a:srgbClr val="000000"/>
                </a:solidFill>
              </a:rPr>
              <a:t>U.S. Environmental Protection Agency</a:t>
            </a:r>
          </a:p>
        </p:txBody>
      </p:sp>
      <p:sp>
        <p:nvSpPr>
          <p:cNvPr id="8" name="Rectangle 7"/>
          <p:cNvSpPr>
            <a:spLocks noGrp="1" noChangeArrowheads="1"/>
          </p:cNvSpPr>
          <p:nvPr>
            <p:ph type="sldNum" sz="quarter" idx="12"/>
          </p:nvPr>
        </p:nvSpPr>
        <p:spPr/>
        <p:txBody>
          <a:bodyPr/>
          <a:lstStyle>
            <a:lvl1pPr>
              <a:defRPr smtClean="0"/>
            </a:lvl1pPr>
          </a:lstStyle>
          <a:p>
            <a:pPr>
              <a:defRPr/>
            </a:pPr>
            <a:fld id="{52989B0E-84CF-499A-8574-256749E25D6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15325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4" descr="colorchange_epa_seal pantone trim"/>
          <p:cNvPicPr>
            <a:picLocks noChangeAspect="1" noChangeArrowheads="1"/>
          </p:cNvPicPr>
          <p:nvPr userDrawn="1"/>
        </p:nvPicPr>
        <p:blipFill>
          <a:blip r:embed="rId2" cstate="print"/>
          <a:srcRect/>
          <a:stretch>
            <a:fillRect/>
          </a:stretch>
        </p:blipFill>
        <p:spPr bwMode="auto">
          <a:xfrm>
            <a:off x="6553200" y="76200"/>
            <a:ext cx="990600" cy="9906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a:t>
            </a:r>
            <a:r>
              <a:rPr lang="en-US" dirty="0" err="1" smtClean="0"/>
              <a:t>lev</a:t>
            </a:r>
            <a:endParaRPr lang="en-US" dirty="0" smtClean="0"/>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smtClean="0"/>
            </a:lvl1pPr>
          </a:lstStyle>
          <a:p>
            <a:pPr>
              <a:defRPr/>
            </a:pPr>
            <a:fld id="{0FD8E21C-01E6-466D-A814-D5F79A99D031}" type="datetime1">
              <a:rPr lang="en-US">
                <a:solidFill>
                  <a:srgbClr val="000000"/>
                </a:solidFill>
              </a:rPr>
              <a:pPr>
                <a:defRPr/>
              </a:pPr>
              <a:t>7/26/2016</a:t>
            </a:fld>
            <a:endParaRPr lang="en-US" dirty="0">
              <a:solidFill>
                <a:srgbClr val="000000"/>
              </a:solidFill>
            </a:endParaRPr>
          </a:p>
        </p:txBody>
      </p:sp>
      <p:sp>
        <p:nvSpPr>
          <p:cNvPr id="6" name="Footer Placeholder 4"/>
          <p:cNvSpPr>
            <a:spLocks noGrp="1"/>
          </p:cNvSpPr>
          <p:nvPr>
            <p:ph type="ftr" sz="quarter" idx="11"/>
          </p:nvPr>
        </p:nvSpPr>
        <p:spPr/>
        <p:txBody>
          <a:bodyPr/>
          <a:lstStyle>
            <a:lvl1pPr>
              <a:defRPr sz="1050" dirty="0" smtClean="0"/>
            </a:lvl1pPr>
          </a:lstStyle>
          <a:p>
            <a:pPr>
              <a:defRPr/>
            </a:pPr>
            <a:r>
              <a:rPr lang="en-US">
                <a:solidFill>
                  <a:srgbClr val="000000"/>
                </a:solidFill>
              </a:rPr>
              <a:t>U.S. Environmental Protection Agency</a:t>
            </a:r>
          </a:p>
        </p:txBody>
      </p:sp>
      <p:sp>
        <p:nvSpPr>
          <p:cNvPr id="7" name="Slide Number Placeholder 5"/>
          <p:cNvSpPr>
            <a:spLocks noGrp="1"/>
          </p:cNvSpPr>
          <p:nvPr>
            <p:ph type="sldNum" sz="quarter" idx="12"/>
          </p:nvPr>
        </p:nvSpPr>
        <p:spPr/>
        <p:txBody>
          <a:bodyPr/>
          <a:lstStyle>
            <a:lvl1pPr>
              <a:defRPr smtClean="0"/>
            </a:lvl1pPr>
          </a:lstStyle>
          <a:p>
            <a:pPr>
              <a:defRPr/>
            </a:pPr>
            <a:fld id="{EC8163D1-44BE-4A58-836E-2CBAF9C596A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4108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4" descr="colorchange_epa_seal pantone trim"/>
          <p:cNvPicPr>
            <a:picLocks noChangeAspect="1" noChangeArrowheads="1"/>
          </p:cNvPicPr>
          <p:nvPr userDrawn="1"/>
        </p:nvPicPr>
        <p:blipFill>
          <a:blip r:embed="rId2" cstate="print"/>
          <a:srcRect/>
          <a:stretch>
            <a:fillRect/>
          </a:stretch>
        </p:blipFill>
        <p:spPr bwMode="auto">
          <a:xfrm>
            <a:off x="6553200" y="76200"/>
            <a:ext cx="990600" cy="990600"/>
          </a:xfrm>
          <a:prstGeom prst="rect">
            <a:avLst/>
          </a:prstGeom>
          <a:noFill/>
          <a:ln w="9525">
            <a:noFill/>
            <a:miter lim="800000"/>
            <a:headEnd/>
            <a:tailEnd/>
          </a:ln>
        </p:spPr>
      </p:pic>
      <p:sp>
        <p:nvSpPr>
          <p:cNvPr id="2" name="Vertical Title 1"/>
          <p:cNvSpPr>
            <a:spLocks noGrp="1"/>
          </p:cNvSpPr>
          <p:nvPr>
            <p:ph type="title" orient="vert"/>
          </p:nvPr>
        </p:nvSpPr>
        <p:spPr>
          <a:xfrm>
            <a:off x="6515100" y="1600200"/>
            <a:ext cx="1943100" cy="4495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600200"/>
            <a:ext cx="5676900" cy="4495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smtClean="0"/>
            </a:lvl1pPr>
          </a:lstStyle>
          <a:p>
            <a:pPr>
              <a:defRPr/>
            </a:pPr>
            <a:fld id="{BD85C9CA-0241-4A3F-91BE-9405C7ABEFE8}" type="datetime1">
              <a:rPr lang="en-US">
                <a:solidFill>
                  <a:srgbClr val="000000"/>
                </a:solidFill>
              </a:rPr>
              <a:pPr>
                <a:defRPr/>
              </a:pPr>
              <a:t>7/26/2016</a:t>
            </a:fld>
            <a:endParaRPr lang="en-US" dirty="0">
              <a:solidFill>
                <a:srgbClr val="000000"/>
              </a:solidFill>
            </a:endParaRPr>
          </a:p>
        </p:txBody>
      </p:sp>
      <p:sp>
        <p:nvSpPr>
          <p:cNvPr id="6" name="Footer Placeholder 4"/>
          <p:cNvSpPr>
            <a:spLocks noGrp="1"/>
          </p:cNvSpPr>
          <p:nvPr>
            <p:ph type="ftr" sz="quarter" idx="11"/>
          </p:nvPr>
        </p:nvSpPr>
        <p:spPr/>
        <p:txBody>
          <a:bodyPr/>
          <a:lstStyle>
            <a:lvl1pPr>
              <a:defRPr sz="1050" dirty="0" smtClean="0"/>
            </a:lvl1pPr>
          </a:lstStyle>
          <a:p>
            <a:pPr>
              <a:defRPr/>
            </a:pPr>
            <a:r>
              <a:rPr lang="en-US">
                <a:solidFill>
                  <a:srgbClr val="000000"/>
                </a:solidFill>
              </a:rPr>
              <a:t>U.S. Environmental Protection Agency</a:t>
            </a:r>
          </a:p>
        </p:txBody>
      </p:sp>
      <p:sp>
        <p:nvSpPr>
          <p:cNvPr id="7" name="Slide Number Placeholder 5"/>
          <p:cNvSpPr>
            <a:spLocks noGrp="1"/>
          </p:cNvSpPr>
          <p:nvPr>
            <p:ph type="sldNum" sz="quarter" idx="12"/>
          </p:nvPr>
        </p:nvSpPr>
        <p:spPr/>
        <p:txBody>
          <a:bodyPr/>
          <a:lstStyle>
            <a:lvl1pPr>
              <a:defRPr smtClean="0"/>
            </a:lvl1pPr>
          </a:lstStyle>
          <a:p>
            <a:pPr>
              <a:defRPr/>
            </a:pPr>
            <a:fld id="{A03418F9-9C3A-4AB7-917A-FA610B029EA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47961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pic>
        <p:nvPicPr>
          <p:cNvPr id="5" name="Picture 4" descr="colorchange_epa_seal pantone trim"/>
          <p:cNvPicPr>
            <a:picLocks noChangeAspect="1" noChangeArrowheads="1"/>
          </p:cNvPicPr>
          <p:nvPr userDrawn="1"/>
        </p:nvPicPr>
        <p:blipFill>
          <a:blip r:embed="rId2" cstate="print"/>
          <a:srcRect/>
          <a:stretch>
            <a:fillRect/>
          </a:stretch>
        </p:blipFill>
        <p:spPr bwMode="auto">
          <a:xfrm>
            <a:off x="6553200" y="76200"/>
            <a:ext cx="990600" cy="990600"/>
          </a:xfrm>
          <a:prstGeom prst="rect">
            <a:avLst/>
          </a:prstGeom>
          <a:noFill/>
          <a:ln w="9525">
            <a:noFill/>
            <a:miter lim="800000"/>
            <a:headEnd/>
            <a:tailEnd/>
          </a:ln>
        </p:spPr>
      </p:pic>
      <p:sp>
        <p:nvSpPr>
          <p:cNvPr id="2" name="Title 1"/>
          <p:cNvSpPr>
            <a:spLocks noGrp="1"/>
          </p:cNvSpPr>
          <p:nvPr>
            <p:ph type="title"/>
          </p:nvPr>
        </p:nvSpPr>
        <p:spPr>
          <a:xfrm>
            <a:off x="762000" y="1600200"/>
            <a:ext cx="7620000" cy="9906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2667000"/>
            <a:ext cx="3810000" cy="3429000"/>
          </a:xfrm>
        </p:spPr>
        <p:txBody>
          <a:bodyPr/>
          <a:lstStyle/>
          <a:p>
            <a:pPr lvl="0"/>
            <a:endParaRPr lang="en-US" noProof="0" dirty="0" smtClean="0"/>
          </a:p>
        </p:txBody>
      </p:sp>
      <p:sp>
        <p:nvSpPr>
          <p:cNvPr id="4" name="Text Placeholder 3"/>
          <p:cNvSpPr>
            <a:spLocks noGrp="1"/>
          </p:cNvSpPr>
          <p:nvPr>
            <p:ph type="body" sz="half" idx="2"/>
          </p:nvPr>
        </p:nvSpPr>
        <p:spPr>
          <a:xfrm>
            <a:off x="4648200" y="2667000"/>
            <a:ext cx="38100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smtClean="0"/>
            </a:lvl1pPr>
          </a:lstStyle>
          <a:p>
            <a:pPr>
              <a:defRPr/>
            </a:pPr>
            <a:fld id="{CB5BF078-1F82-445F-9D66-F0F6DC589D1D}" type="datetime1">
              <a:rPr lang="en-US">
                <a:solidFill>
                  <a:srgbClr val="000000"/>
                </a:solidFill>
              </a:rPr>
              <a:pPr>
                <a:defRPr/>
              </a:pPr>
              <a:t>7/26/2016</a:t>
            </a:fld>
            <a:endParaRPr lang="en-US" dirty="0">
              <a:solidFill>
                <a:srgbClr val="000000"/>
              </a:solidFill>
            </a:endParaRPr>
          </a:p>
        </p:txBody>
      </p:sp>
      <p:sp>
        <p:nvSpPr>
          <p:cNvPr id="7" name="Footer Placeholder 5"/>
          <p:cNvSpPr>
            <a:spLocks noGrp="1"/>
          </p:cNvSpPr>
          <p:nvPr>
            <p:ph type="ftr" sz="quarter" idx="11"/>
          </p:nvPr>
        </p:nvSpPr>
        <p:spPr/>
        <p:txBody>
          <a:bodyPr/>
          <a:lstStyle>
            <a:lvl1pPr>
              <a:defRPr dirty="0" smtClean="0"/>
            </a:lvl1pPr>
          </a:lstStyle>
          <a:p>
            <a:pPr>
              <a:defRPr/>
            </a:pPr>
            <a:r>
              <a:rPr lang="en-US">
                <a:solidFill>
                  <a:srgbClr val="000000"/>
                </a:solidFill>
              </a:rPr>
              <a:t>U.S. Environmental Protection Agency</a:t>
            </a:r>
          </a:p>
        </p:txBody>
      </p:sp>
      <p:sp>
        <p:nvSpPr>
          <p:cNvPr id="8" name="Slide Number Placeholder 6"/>
          <p:cNvSpPr>
            <a:spLocks noGrp="1"/>
          </p:cNvSpPr>
          <p:nvPr>
            <p:ph type="sldNum" sz="quarter" idx="12"/>
          </p:nvPr>
        </p:nvSpPr>
        <p:spPr/>
        <p:txBody>
          <a:bodyPr/>
          <a:lstStyle>
            <a:lvl1pPr>
              <a:defRPr smtClean="0"/>
            </a:lvl1pPr>
          </a:lstStyle>
          <a:p>
            <a:pPr>
              <a:defRPr/>
            </a:pPr>
            <a:fld id="{6B999D40-0EE6-4667-A338-2D0C6ED52FA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14911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pic>
        <p:nvPicPr>
          <p:cNvPr id="4" name="Picture 4" descr="colorchange_epa_seal pantone trim"/>
          <p:cNvPicPr>
            <a:picLocks noChangeAspect="1" noChangeArrowheads="1"/>
          </p:cNvPicPr>
          <p:nvPr userDrawn="1"/>
        </p:nvPicPr>
        <p:blipFill>
          <a:blip r:embed="rId2" cstate="print"/>
          <a:srcRect/>
          <a:stretch>
            <a:fillRect/>
          </a:stretch>
        </p:blipFill>
        <p:spPr bwMode="auto">
          <a:xfrm>
            <a:off x="6553200" y="76200"/>
            <a:ext cx="990600" cy="990600"/>
          </a:xfrm>
          <a:prstGeom prst="rect">
            <a:avLst/>
          </a:prstGeom>
          <a:noFill/>
          <a:ln w="9525">
            <a:noFill/>
            <a:miter lim="800000"/>
            <a:headEnd/>
            <a:tailEnd/>
          </a:ln>
        </p:spPr>
      </p:pic>
      <p:sp>
        <p:nvSpPr>
          <p:cNvPr id="2" name="Title 1"/>
          <p:cNvSpPr>
            <a:spLocks noGrp="1"/>
          </p:cNvSpPr>
          <p:nvPr>
            <p:ph type="title"/>
          </p:nvPr>
        </p:nvSpPr>
        <p:spPr>
          <a:xfrm>
            <a:off x="762000" y="1600200"/>
            <a:ext cx="7620000" cy="9906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85800" y="2667000"/>
            <a:ext cx="7772400" cy="3429000"/>
          </a:xfrm>
        </p:spPr>
        <p:txBody>
          <a:bodyPr/>
          <a:lstStyle/>
          <a:p>
            <a:pPr lvl="0"/>
            <a:endParaRPr lang="en-US" noProof="0" dirty="0" smtClean="0"/>
          </a:p>
        </p:txBody>
      </p:sp>
      <p:sp>
        <p:nvSpPr>
          <p:cNvPr id="5" name="Date Placeholder 3"/>
          <p:cNvSpPr>
            <a:spLocks noGrp="1"/>
          </p:cNvSpPr>
          <p:nvPr>
            <p:ph type="dt" sz="half" idx="10"/>
          </p:nvPr>
        </p:nvSpPr>
        <p:spPr/>
        <p:txBody>
          <a:bodyPr/>
          <a:lstStyle>
            <a:lvl1pPr>
              <a:defRPr smtClean="0"/>
            </a:lvl1pPr>
          </a:lstStyle>
          <a:p>
            <a:pPr>
              <a:defRPr/>
            </a:pPr>
            <a:fld id="{553D97A8-C327-4983-AD17-48FF43AA2302}" type="datetime1">
              <a:rPr lang="en-US">
                <a:solidFill>
                  <a:srgbClr val="000000"/>
                </a:solidFill>
              </a:rPr>
              <a:pPr>
                <a:defRPr/>
              </a:pPr>
              <a:t>7/26/2016</a:t>
            </a:fld>
            <a:endParaRPr lang="en-US" dirty="0">
              <a:solidFill>
                <a:srgbClr val="000000"/>
              </a:solidFill>
            </a:endParaRPr>
          </a:p>
        </p:txBody>
      </p:sp>
      <p:sp>
        <p:nvSpPr>
          <p:cNvPr id="6" name="Footer Placeholder 4"/>
          <p:cNvSpPr>
            <a:spLocks noGrp="1"/>
          </p:cNvSpPr>
          <p:nvPr>
            <p:ph type="ftr" sz="quarter" idx="11"/>
          </p:nvPr>
        </p:nvSpPr>
        <p:spPr/>
        <p:txBody>
          <a:bodyPr/>
          <a:lstStyle>
            <a:lvl1pPr>
              <a:defRPr dirty="0" smtClean="0"/>
            </a:lvl1pPr>
          </a:lstStyle>
          <a:p>
            <a:pPr>
              <a:defRPr/>
            </a:pPr>
            <a:r>
              <a:rPr lang="en-US">
                <a:solidFill>
                  <a:srgbClr val="000000"/>
                </a:solidFill>
              </a:rPr>
              <a:t>U.S. Environmental Protection Agency</a:t>
            </a:r>
          </a:p>
        </p:txBody>
      </p:sp>
      <p:sp>
        <p:nvSpPr>
          <p:cNvPr id="7" name="Slide Number Placeholder 5"/>
          <p:cNvSpPr>
            <a:spLocks noGrp="1"/>
          </p:cNvSpPr>
          <p:nvPr>
            <p:ph type="sldNum" sz="quarter" idx="12"/>
          </p:nvPr>
        </p:nvSpPr>
        <p:spPr/>
        <p:txBody>
          <a:bodyPr/>
          <a:lstStyle>
            <a:lvl1pPr>
              <a:defRPr smtClean="0"/>
            </a:lvl1pPr>
          </a:lstStyle>
          <a:p>
            <a:pPr>
              <a:defRPr/>
            </a:pPr>
            <a:fld id="{B283774F-A7FF-465E-A4DD-B74B403E008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63686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600200"/>
            <a:ext cx="76200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2667000"/>
            <a:ext cx="38100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667000"/>
            <a:ext cx="38100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smtClean="0"/>
            </a:lvl1pPr>
          </a:lstStyle>
          <a:p>
            <a:pPr>
              <a:defRPr/>
            </a:pPr>
            <a:fld id="{493E51D5-2951-40B2-ACF4-EA15DEA4576C}" type="datetime1">
              <a:rPr lang="en-US">
                <a:solidFill>
                  <a:srgbClr val="000000"/>
                </a:solidFill>
              </a:rPr>
              <a:pPr>
                <a:defRPr/>
              </a:pPr>
              <a:t>7/26/2016</a:t>
            </a:fld>
            <a:endParaRPr lang="en-US" dirty="0">
              <a:solidFill>
                <a:srgbClr val="000000"/>
              </a:solidFill>
            </a:endParaRPr>
          </a:p>
        </p:txBody>
      </p:sp>
      <p:sp>
        <p:nvSpPr>
          <p:cNvPr id="7" name="Footer Placeholder 5"/>
          <p:cNvSpPr>
            <a:spLocks noGrp="1"/>
          </p:cNvSpPr>
          <p:nvPr>
            <p:ph type="ftr" sz="quarter" idx="11"/>
          </p:nvPr>
        </p:nvSpPr>
        <p:spPr/>
        <p:txBody>
          <a:bodyPr/>
          <a:lstStyle>
            <a:lvl1pPr>
              <a:defRPr dirty="0" smtClean="0"/>
            </a:lvl1pPr>
          </a:lstStyle>
          <a:p>
            <a:pPr>
              <a:defRPr/>
            </a:pPr>
            <a:r>
              <a:rPr lang="en-US">
                <a:solidFill>
                  <a:srgbClr val="000000"/>
                </a:solidFill>
              </a:rPr>
              <a:t>U.S. Environmental Protection Agency</a:t>
            </a:r>
          </a:p>
        </p:txBody>
      </p:sp>
      <p:sp>
        <p:nvSpPr>
          <p:cNvPr id="8" name="Slide Number Placeholder 6"/>
          <p:cNvSpPr>
            <a:spLocks noGrp="1"/>
          </p:cNvSpPr>
          <p:nvPr>
            <p:ph type="sldNum" sz="quarter" idx="12"/>
          </p:nvPr>
        </p:nvSpPr>
        <p:spPr/>
        <p:txBody>
          <a:bodyPr/>
          <a:lstStyle>
            <a:lvl1pPr>
              <a:defRPr smtClean="0"/>
            </a:lvl1pPr>
          </a:lstStyle>
          <a:p>
            <a:pPr>
              <a:defRPr/>
            </a:pPr>
            <a:fld id="{C962D4A4-4D09-4EFD-961C-6F85DAB9C6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7003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pic>
        <p:nvPicPr>
          <p:cNvPr id="3" name="Picture 4" descr="colorchange_epa_seal pantone trim"/>
          <p:cNvPicPr>
            <a:picLocks noChangeAspect="1" noChangeArrowheads="1"/>
          </p:cNvPicPr>
          <p:nvPr userDrawn="1"/>
        </p:nvPicPr>
        <p:blipFill>
          <a:blip r:embed="rId2" cstate="print"/>
          <a:srcRect/>
          <a:stretch>
            <a:fillRect/>
          </a:stretch>
        </p:blipFill>
        <p:spPr bwMode="auto">
          <a:xfrm>
            <a:off x="8001000" y="304800"/>
            <a:ext cx="990600" cy="990600"/>
          </a:xfrm>
          <a:prstGeom prst="rect">
            <a:avLst/>
          </a:prstGeom>
          <a:noFill/>
          <a:ln w="9525">
            <a:noFill/>
            <a:miter lim="800000"/>
            <a:headEnd/>
            <a:tailEnd/>
          </a:ln>
        </p:spPr>
      </p:pic>
      <p:sp>
        <p:nvSpPr>
          <p:cNvPr id="2" name="Content Placeholder 1"/>
          <p:cNvSpPr>
            <a:spLocks noGrp="1"/>
          </p:cNvSpPr>
          <p:nvPr>
            <p:ph/>
          </p:nvPr>
        </p:nvSpPr>
        <p:spPr>
          <a:xfrm>
            <a:off x="685800" y="1600200"/>
            <a:ext cx="7772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
          <p:cNvSpPr>
            <a:spLocks noGrp="1"/>
          </p:cNvSpPr>
          <p:nvPr>
            <p:ph type="dt" sz="half" idx="10"/>
          </p:nvPr>
        </p:nvSpPr>
        <p:spPr/>
        <p:txBody>
          <a:bodyPr/>
          <a:lstStyle>
            <a:lvl1pPr>
              <a:defRPr smtClean="0"/>
            </a:lvl1pPr>
          </a:lstStyle>
          <a:p>
            <a:pPr>
              <a:defRPr/>
            </a:pPr>
            <a:fld id="{E6C82BA2-D56A-4A45-A78D-C5A583D557FF}" type="datetime1">
              <a:rPr lang="en-US">
                <a:solidFill>
                  <a:srgbClr val="000000"/>
                </a:solidFill>
              </a:rPr>
              <a:pPr>
                <a:defRPr/>
              </a:pPr>
              <a:t>7/26/2016</a:t>
            </a:fld>
            <a:endParaRPr lang="en-US" dirty="0">
              <a:solidFill>
                <a:srgbClr val="000000"/>
              </a:solidFill>
            </a:endParaRPr>
          </a:p>
        </p:txBody>
      </p:sp>
      <p:sp>
        <p:nvSpPr>
          <p:cNvPr id="5" name="Footer Placeholder 3"/>
          <p:cNvSpPr>
            <a:spLocks noGrp="1"/>
          </p:cNvSpPr>
          <p:nvPr>
            <p:ph type="ftr" sz="quarter" idx="11"/>
          </p:nvPr>
        </p:nvSpPr>
        <p:spPr/>
        <p:txBody>
          <a:bodyPr/>
          <a:lstStyle>
            <a:lvl1pPr>
              <a:defRPr dirty="0" smtClean="0"/>
            </a:lvl1pPr>
          </a:lstStyle>
          <a:p>
            <a:pPr>
              <a:defRPr/>
            </a:pPr>
            <a:r>
              <a:rPr lang="en-US">
                <a:solidFill>
                  <a:srgbClr val="000000"/>
                </a:solidFill>
              </a:rPr>
              <a:t>U.S. Environmental Protection Agency</a:t>
            </a:r>
          </a:p>
        </p:txBody>
      </p:sp>
      <p:sp>
        <p:nvSpPr>
          <p:cNvPr id="6" name="Slide Number Placeholder 4"/>
          <p:cNvSpPr>
            <a:spLocks noGrp="1"/>
          </p:cNvSpPr>
          <p:nvPr>
            <p:ph type="sldNum" sz="quarter" idx="12"/>
          </p:nvPr>
        </p:nvSpPr>
        <p:spPr/>
        <p:txBody>
          <a:bodyPr/>
          <a:lstStyle>
            <a:lvl1pPr>
              <a:defRPr smtClean="0"/>
            </a:lvl1pPr>
          </a:lstStyle>
          <a:p>
            <a:pPr>
              <a:defRPr/>
            </a:pPr>
            <a:fld id="{2E3C3506-5C10-44F5-8810-4F00FE38A55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2917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7"/>
            <a:ext cx="8229600" cy="11398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4"/>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4"/>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63DE358A-DF5C-429D-8AD4-1CB7A859D9C0}" type="slidenum">
              <a:rPr lang="en-US" altLang="en-US"/>
              <a:pPr/>
              <a:t>‹#›</a:t>
            </a:fld>
            <a:endParaRPr lang="en-US" altLang="en-US"/>
          </a:p>
        </p:txBody>
      </p:sp>
    </p:spTree>
    <p:extLst>
      <p:ext uri="{BB962C8B-B14F-4D97-AF65-F5344CB8AC3E}">
        <p14:creationId xmlns:p14="http://schemas.microsoft.com/office/powerpoint/2010/main" val="361040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baseline="0">
                <a:solidFill>
                  <a:srgbClr val="003300"/>
                </a:solidFill>
                <a:latin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baseline="0">
                <a:latin typeface="Arial Narrow" pitchFamily="34" charset="0"/>
              </a:defRPr>
            </a:lvl1pPr>
            <a:lvl2pPr>
              <a:defRPr baseline="0">
                <a:latin typeface="Arial Narrow" pitchFamily="34" charset="0"/>
              </a:defRPr>
            </a:lvl2pPr>
            <a:lvl3pPr>
              <a:defRPr baseline="0">
                <a:latin typeface="Arial Narrow" pitchFamily="34" charset="0"/>
              </a:defRPr>
            </a:lvl3pPr>
            <a:lvl4pPr>
              <a:defRPr baseline="0">
                <a:latin typeface="Arial Narrow" pitchFamily="34" charset="0"/>
              </a:defRPr>
            </a:lvl4pPr>
            <a:lvl5pPr>
              <a:defRPr baseline="0">
                <a:latin typeface="Arial Narrow"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2"/>
          </p:nvPr>
        </p:nvSpPr>
        <p:spPr>
          <a:xfrm>
            <a:off x="6553200" y="6400800"/>
            <a:ext cx="1905000" cy="457200"/>
          </a:xfrm>
        </p:spPr>
        <p:txBody>
          <a:bodyPr/>
          <a:lstStyle>
            <a:lvl1pPr>
              <a:defRPr smtClean="0"/>
            </a:lvl1pPr>
          </a:lstStyle>
          <a:p>
            <a:pPr>
              <a:defRPr/>
            </a:pPr>
            <a:fld id="{A8365830-8147-4F36-B131-04CDE9E54C2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6492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4" descr="colorchange_epa_seal pantone trim"/>
          <p:cNvPicPr>
            <a:picLocks noChangeAspect="1" noChangeArrowheads="1"/>
          </p:cNvPicPr>
          <p:nvPr userDrawn="1"/>
        </p:nvPicPr>
        <p:blipFill>
          <a:blip r:embed="rId2" cstate="print"/>
          <a:srcRect/>
          <a:stretch>
            <a:fillRect/>
          </a:stretch>
        </p:blipFill>
        <p:spPr bwMode="auto">
          <a:xfrm>
            <a:off x="6553200" y="76200"/>
            <a:ext cx="990600" cy="990600"/>
          </a:xfrm>
          <a:prstGeom prst="rect">
            <a:avLst/>
          </a:prstGeom>
          <a:noFill/>
          <a:ln w="9525">
            <a:noFill/>
            <a:miter lim="800000"/>
            <a:headEnd/>
            <a:tailEnd/>
          </a:ln>
        </p:spPr>
      </p:pic>
      <p:sp>
        <p:nvSpPr>
          <p:cNvPr id="2" name="Title 1"/>
          <p:cNvSpPr>
            <a:spLocks noGrp="1"/>
          </p:cNvSpPr>
          <p:nvPr>
            <p:ph type="title"/>
          </p:nvPr>
        </p:nvSpPr>
        <p:spPr>
          <a:xfrm>
            <a:off x="722313" y="4406905"/>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860" indent="0">
              <a:buNone/>
              <a:defRPr sz="1350"/>
            </a:lvl2pPr>
            <a:lvl3pPr marL="685720" indent="0">
              <a:buNone/>
              <a:defRPr sz="1200"/>
            </a:lvl3pPr>
            <a:lvl4pPr marL="1028580" indent="0">
              <a:buNone/>
              <a:defRPr sz="1050"/>
            </a:lvl4pPr>
            <a:lvl5pPr marL="1371440" indent="0">
              <a:buNone/>
              <a:defRPr sz="1050"/>
            </a:lvl5pPr>
            <a:lvl6pPr marL="1714300" indent="0">
              <a:buNone/>
              <a:defRPr sz="1050"/>
            </a:lvl6pPr>
            <a:lvl7pPr marL="2057159" indent="0">
              <a:buNone/>
              <a:defRPr sz="1050"/>
            </a:lvl7pPr>
            <a:lvl8pPr marL="2400020" indent="0">
              <a:buNone/>
              <a:defRPr sz="1050"/>
            </a:lvl8pPr>
            <a:lvl9pPr marL="2742879" indent="0">
              <a:buNone/>
              <a:defRPr sz="105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smtClean="0"/>
            </a:lvl1pPr>
          </a:lstStyle>
          <a:p>
            <a:pPr>
              <a:defRPr/>
            </a:pPr>
            <a:fld id="{286CDA04-7B15-4ED4-ABD4-067E52917EF9}" type="datetime1">
              <a:rPr lang="en-US">
                <a:solidFill>
                  <a:srgbClr val="000000"/>
                </a:solidFill>
              </a:rPr>
              <a:pPr>
                <a:defRPr/>
              </a:pPr>
              <a:t>7/26/2016</a:t>
            </a:fld>
            <a:endParaRPr lang="en-US" dirty="0">
              <a:solidFill>
                <a:srgbClr val="000000"/>
              </a:solidFill>
            </a:endParaRPr>
          </a:p>
        </p:txBody>
      </p:sp>
      <p:sp>
        <p:nvSpPr>
          <p:cNvPr id="6" name="Footer Placeholder 4"/>
          <p:cNvSpPr>
            <a:spLocks noGrp="1"/>
          </p:cNvSpPr>
          <p:nvPr>
            <p:ph type="ftr" sz="quarter" idx="11"/>
          </p:nvPr>
        </p:nvSpPr>
        <p:spPr/>
        <p:txBody>
          <a:bodyPr/>
          <a:lstStyle>
            <a:lvl1pPr>
              <a:defRPr dirty="0" smtClean="0"/>
            </a:lvl1pPr>
          </a:lstStyle>
          <a:p>
            <a:pPr>
              <a:defRPr/>
            </a:pPr>
            <a:r>
              <a:rPr lang="en-US">
                <a:solidFill>
                  <a:srgbClr val="000000"/>
                </a:solidFill>
              </a:rPr>
              <a:t>U.S. Environmental Protection Agency</a:t>
            </a:r>
          </a:p>
        </p:txBody>
      </p:sp>
      <p:sp>
        <p:nvSpPr>
          <p:cNvPr id="7" name="Slide Number Placeholder 5"/>
          <p:cNvSpPr>
            <a:spLocks noGrp="1"/>
          </p:cNvSpPr>
          <p:nvPr>
            <p:ph type="sldNum" sz="quarter" idx="12"/>
          </p:nvPr>
        </p:nvSpPr>
        <p:spPr/>
        <p:txBody>
          <a:bodyPr/>
          <a:lstStyle>
            <a:lvl1pPr>
              <a:defRPr smtClean="0"/>
            </a:lvl1pPr>
          </a:lstStyle>
          <a:p>
            <a:pPr>
              <a:defRPr/>
            </a:pPr>
            <a:fld id="{480EAC53-C3E7-45CF-9B07-265F1C03FD5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36294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4" descr="colorchange_epa_seal pantone trim"/>
          <p:cNvPicPr>
            <a:picLocks noChangeAspect="1" noChangeArrowheads="1"/>
          </p:cNvPicPr>
          <p:nvPr userDrawn="1"/>
        </p:nvPicPr>
        <p:blipFill>
          <a:blip r:embed="rId2" cstate="print"/>
          <a:srcRect/>
          <a:stretch>
            <a:fillRect/>
          </a:stretch>
        </p:blipFill>
        <p:spPr bwMode="auto">
          <a:xfrm>
            <a:off x="7924800" y="228600"/>
            <a:ext cx="990600" cy="990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2667000"/>
            <a:ext cx="3810000" cy="3429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667000"/>
            <a:ext cx="3810000" cy="3429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a:xfrm>
            <a:off x="685800" y="6400800"/>
            <a:ext cx="1905000" cy="457200"/>
          </a:xfrm>
        </p:spPr>
        <p:txBody>
          <a:bodyPr/>
          <a:lstStyle>
            <a:lvl1pPr>
              <a:defRPr smtClean="0"/>
            </a:lvl1pPr>
          </a:lstStyle>
          <a:p>
            <a:pPr>
              <a:defRPr/>
            </a:pPr>
            <a:fld id="{89BBC6BC-D1B7-421C-97D7-F60A4D89D0F7}" type="datetime1">
              <a:rPr lang="en-US">
                <a:solidFill>
                  <a:srgbClr val="000000"/>
                </a:solidFill>
              </a:rPr>
              <a:pPr>
                <a:defRPr/>
              </a:pPr>
              <a:t>7/26/2016</a:t>
            </a:fld>
            <a:endParaRPr lang="en-US" dirty="0">
              <a:solidFill>
                <a:srgbClr val="000000"/>
              </a:solidFill>
            </a:endParaRPr>
          </a:p>
        </p:txBody>
      </p:sp>
      <p:sp>
        <p:nvSpPr>
          <p:cNvPr id="7" name="Footer Placeholder 5"/>
          <p:cNvSpPr>
            <a:spLocks noGrp="1"/>
          </p:cNvSpPr>
          <p:nvPr>
            <p:ph type="ftr" sz="quarter" idx="11"/>
          </p:nvPr>
        </p:nvSpPr>
        <p:spPr>
          <a:xfrm>
            <a:off x="1905000" y="6400800"/>
            <a:ext cx="5486400" cy="457200"/>
          </a:xfrm>
        </p:spPr>
        <p:txBody>
          <a:bodyPr/>
          <a:lstStyle>
            <a:lvl1pPr>
              <a:defRPr sz="1050" dirty="0" smtClean="0"/>
            </a:lvl1pPr>
          </a:lstStyle>
          <a:p>
            <a:pPr>
              <a:defRPr/>
            </a:pPr>
            <a:r>
              <a:rPr lang="en-US">
                <a:solidFill>
                  <a:srgbClr val="000000"/>
                </a:solidFill>
              </a:rPr>
              <a:t>U.S. Environmental Protection Agency</a:t>
            </a:r>
          </a:p>
        </p:txBody>
      </p:sp>
      <p:sp>
        <p:nvSpPr>
          <p:cNvPr id="8" name="Slide Number Placeholder 6"/>
          <p:cNvSpPr>
            <a:spLocks noGrp="1"/>
          </p:cNvSpPr>
          <p:nvPr>
            <p:ph type="sldNum" sz="quarter" idx="12"/>
          </p:nvPr>
        </p:nvSpPr>
        <p:spPr>
          <a:xfrm>
            <a:off x="6553200" y="6400800"/>
            <a:ext cx="1905000" cy="457200"/>
          </a:xfrm>
        </p:spPr>
        <p:txBody>
          <a:bodyPr/>
          <a:lstStyle>
            <a:lvl1pPr>
              <a:defRPr smtClean="0"/>
            </a:lvl1pPr>
          </a:lstStyle>
          <a:p>
            <a:pPr>
              <a:defRPr/>
            </a:pPr>
            <a:fld id="{9D732326-E2E3-4FF1-B467-2334B935B85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24477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4" descr="colorchange_epa_seal pantone trim"/>
          <p:cNvPicPr>
            <a:picLocks noChangeAspect="1" noChangeArrowheads="1"/>
          </p:cNvPicPr>
          <p:nvPr userDrawn="1"/>
        </p:nvPicPr>
        <p:blipFill>
          <a:blip r:embed="rId2" cstate="print"/>
          <a:srcRect/>
          <a:stretch>
            <a:fillRect/>
          </a:stretch>
        </p:blipFill>
        <p:spPr bwMode="auto">
          <a:xfrm>
            <a:off x="6553200" y="76200"/>
            <a:ext cx="990600" cy="990600"/>
          </a:xfrm>
          <a:prstGeom prst="rect">
            <a:avLst/>
          </a:prstGeom>
          <a:noFill/>
          <a:ln w="9525">
            <a:noFill/>
            <a:miter lim="800000"/>
            <a:headEnd/>
            <a:tailEnd/>
          </a:ln>
        </p:spPr>
      </p:pic>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3" y="1535113"/>
            <a:ext cx="4040188" cy="639762"/>
          </a:xfrm>
        </p:spPr>
        <p:txBody>
          <a:bodyPr anchor="b"/>
          <a:lstStyle>
            <a:lvl1pPr marL="0" indent="0">
              <a:buNone/>
              <a:defRPr sz="1800" b="1"/>
            </a:lvl1pPr>
            <a:lvl2pPr marL="342860" indent="0">
              <a:buNone/>
              <a:defRPr sz="1500" b="1"/>
            </a:lvl2pPr>
            <a:lvl3pPr marL="685720" indent="0">
              <a:buNone/>
              <a:defRPr sz="1350" b="1"/>
            </a:lvl3pPr>
            <a:lvl4pPr marL="1028580" indent="0">
              <a:buNone/>
              <a:defRPr sz="1200" b="1"/>
            </a:lvl4pPr>
            <a:lvl5pPr marL="1371440" indent="0">
              <a:buNone/>
              <a:defRPr sz="1200" b="1"/>
            </a:lvl5pPr>
            <a:lvl6pPr marL="1714300" indent="0">
              <a:buNone/>
              <a:defRPr sz="1200" b="1"/>
            </a:lvl6pPr>
            <a:lvl7pPr marL="2057159" indent="0">
              <a:buNone/>
              <a:defRPr sz="1200" b="1"/>
            </a:lvl7pPr>
            <a:lvl8pPr marL="2400020" indent="0">
              <a:buNone/>
              <a:defRPr sz="1200" b="1"/>
            </a:lvl8pPr>
            <a:lvl9pPr marL="274287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860" indent="0">
              <a:buNone/>
              <a:defRPr sz="1500" b="1"/>
            </a:lvl2pPr>
            <a:lvl3pPr marL="685720" indent="0">
              <a:buNone/>
              <a:defRPr sz="1350" b="1"/>
            </a:lvl3pPr>
            <a:lvl4pPr marL="1028580" indent="0">
              <a:buNone/>
              <a:defRPr sz="1200" b="1"/>
            </a:lvl4pPr>
            <a:lvl5pPr marL="1371440" indent="0">
              <a:buNone/>
              <a:defRPr sz="1200" b="1"/>
            </a:lvl5pPr>
            <a:lvl6pPr marL="1714300" indent="0">
              <a:buNone/>
              <a:defRPr sz="1200" b="1"/>
            </a:lvl6pPr>
            <a:lvl7pPr marL="2057159" indent="0">
              <a:buNone/>
              <a:defRPr sz="1200" b="1"/>
            </a:lvl7pPr>
            <a:lvl8pPr marL="2400020" indent="0">
              <a:buNone/>
              <a:defRPr sz="1200" b="1"/>
            </a:lvl8pPr>
            <a:lvl9pPr marL="274287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6"/>
          <p:cNvSpPr>
            <a:spLocks noGrp="1"/>
          </p:cNvSpPr>
          <p:nvPr>
            <p:ph type="dt" sz="half" idx="10"/>
          </p:nvPr>
        </p:nvSpPr>
        <p:spPr/>
        <p:txBody>
          <a:bodyPr/>
          <a:lstStyle>
            <a:lvl1pPr>
              <a:defRPr smtClean="0"/>
            </a:lvl1pPr>
          </a:lstStyle>
          <a:p>
            <a:pPr>
              <a:defRPr/>
            </a:pPr>
            <a:fld id="{6A9F40F4-BC10-49F2-B701-DA5C33CE50C0}" type="datetime1">
              <a:rPr lang="en-US">
                <a:solidFill>
                  <a:srgbClr val="000000"/>
                </a:solidFill>
              </a:rPr>
              <a:pPr>
                <a:defRPr/>
              </a:pPr>
              <a:t>7/26/2016</a:t>
            </a:fld>
            <a:endParaRPr lang="en-US" dirty="0">
              <a:solidFill>
                <a:srgbClr val="000000"/>
              </a:solidFill>
            </a:endParaRPr>
          </a:p>
        </p:txBody>
      </p:sp>
      <p:sp>
        <p:nvSpPr>
          <p:cNvPr id="9" name="Footer Placeholder 7"/>
          <p:cNvSpPr>
            <a:spLocks noGrp="1"/>
          </p:cNvSpPr>
          <p:nvPr>
            <p:ph type="ftr" sz="quarter" idx="11"/>
          </p:nvPr>
        </p:nvSpPr>
        <p:spPr/>
        <p:txBody>
          <a:bodyPr/>
          <a:lstStyle>
            <a:lvl1pPr>
              <a:defRPr dirty="0" smtClean="0"/>
            </a:lvl1pPr>
          </a:lstStyle>
          <a:p>
            <a:pPr>
              <a:defRPr/>
            </a:pPr>
            <a:r>
              <a:rPr lang="en-US">
                <a:solidFill>
                  <a:srgbClr val="000000"/>
                </a:solidFill>
              </a:rPr>
              <a:t>U.S. Environmental Protection Agency</a:t>
            </a:r>
          </a:p>
        </p:txBody>
      </p:sp>
      <p:sp>
        <p:nvSpPr>
          <p:cNvPr id="10" name="Slide Number Placeholder 8"/>
          <p:cNvSpPr>
            <a:spLocks noGrp="1"/>
          </p:cNvSpPr>
          <p:nvPr>
            <p:ph type="sldNum" sz="quarter" idx="12"/>
          </p:nvPr>
        </p:nvSpPr>
        <p:spPr/>
        <p:txBody>
          <a:bodyPr/>
          <a:lstStyle>
            <a:lvl1pPr>
              <a:defRPr smtClean="0"/>
            </a:lvl1pPr>
          </a:lstStyle>
          <a:p>
            <a:pPr>
              <a:defRPr/>
            </a:pPr>
            <a:fld id="{CE943FD4-6710-4B63-AAC5-DDAA72FF50C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41955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4" descr="colorchange_epa_seal pantone trim"/>
          <p:cNvPicPr>
            <a:picLocks noChangeAspect="1" noChangeArrowheads="1"/>
          </p:cNvPicPr>
          <p:nvPr userDrawn="1"/>
        </p:nvPicPr>
        <p:blipFill>
          <a:blip r:embed="rId2" cstate="print"/>
          <a:srcRect/>
          <a:stretch>
            <a:fillRect/>
          </a:stretch>
        </p:blipFill>
        <p:spPr bwMode="auto">
          <a:xfrm>
            <a:off x="6553200" y="76200"/>
            <a:ext cx="990600" cy="9906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smtClean="0"/>
            </a:lvl1pPr>
          </a:lstStyle>
          <a:p>
            <a:pPr>
              <a:defRPr/>
            </a:pPr>
            <a:fld id="{FBF3C718-5F81-4FEF-880F-DD4872F7C903}" type="datetime1">
              <a:rPr lang="en-US">
                <a:solidFill>
                  <a:srgbClr val="000000"/>
                </a:solidFill>
              </a:rPr>
              <a:pPr>
                <a:defRPr/>
              </a:pPr>
              <a:t>7/26/2016</a:t>
            </a:fld>
            <a:endParaRPr lang="en-US" dirty="0">
              <a:solidFill>
                <a:srgbClr val="000000"/>
              </a:solidFill>
            </a:endParaRPr>
          </a:p>
        </p:txBody>
      </p:sp>
      <p:sp>
        <p:nvSpPr>
          <p:cNvPr id="5" name="Footer Placeholder 3"/>
          <p:cNvSpPr>
            <a:spLocks noGrp="1"/>
          </p:cNvSpPr>
          <p:nvPr>
            <p:ph type="ftr" sz="quarter" idx="11"/>
          </p:nvPr>
        </p:nvSpPr>
        <p:spPr/>
        <p:txBody>
          <a:bodyPr/>
          <a:lstStyle>
            <a:lvl1pPr>
              <a:defRPr sz="1050" dirty="0" smtClean="0"/>
            </a:lvl1pPr>
          </a:lstStyle>
          <a:p>
            <a:pPr>
              <a:defRPr/>
            </a:pPr>
            <a:r>
              <a:rPr lang="en-US">
                <a:solidFill>
                  <a:srgbClr val="000000"/>
                </a:solidFill>
              </a:rPr>
              <a:t>U.S. Environmental Protection Agency</a:t>
            </a:r>
          </a:p>
        </p:txBody>
      </p:sp>
      <p:sp>
        <p:nvSpPr>
          <p:cNvPr id="6" name="Slide Number Placeholder 4"/>
          <p:cNvSpPr>
            <a:spLocks noGrp="1"/>
          </p:cNvSpPr>
          <p:nvPr>
            <p:ph type="sldNum" sz="quarter" idx="12"/>
          </p:nvPr>
        </p:nvSpPr>
        <p:spPr/>
        <p:txBody>
          <a:bodyPr/>
          <a:lstStyle>
            <a:lvl1pPr>
              <a:defRPr smtClean="0"/>
            </a:lvl1pPr>
          </a:lstStyle>
          <a:p>
            <a:pPr>
              <a:defRPr/>
            </a:pPr>
            <a:fld id="{ED79A000-D9A5-4FDD-A3B5-3A643CB3E91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6824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7" descr="colorchange_epa_seal pantone trim"/>
          <p:cNvPicPr>
            <a:picLocks noChangeAspect="1" noChangeArrowheads="1"/>
          </p:cNvPicPr>
          <p:nvPr userDrawn="1"/>
        </p:nvPicPr>
        <p:blipFill>
          <a:blip r:embed="rId2" cstate="print"/>
          <a:srcRect/>
          <a:stretch>
            <a:fillRect/>
          </a:stretch>
        </p:blipFill>
        <p:spPr bwMode="auto">
          <a:xfrm>
            <a:off x="7924800" y="228600"/>
            <a:ext cx="990600" cy="9906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smtClean="0"/>
            </a:lvl1pPr>
          </a:lstStyle>
          <a:p>
            <a:pPr>
              <a:defRPr/>
            </a:pPr>
            <a:r>
              <a:rPr lang="en-US" dirty="0">
                <a:solidFill>
                  <a:srgbClr val="000000"/>
                </a:solidFill>
              </a:rPr>
              <a:t>1/31/2013</a:t>
            </a:r>
          </a:p>
        </p:txBody>
      </p:sp>
      <p:sp>
        <p:nvSpPr>
          <p:cNvPr id="4" name="Footer Placeholder 2"/>
          <p:cNvSpPr>
            <a:spLocks noGrp="1"/>
          </p:cNvSpPr>
          <p:nvPr>
            <p:ph type="ftr" sz="quarter" idx="11"/>
          </p:nvPr>
        </p:nvSpPr>
        <p:spPr/>
        <p:txBody>
          <a:bodyPr/>
          <a:lstStyle>
            <a:lvl1pPr>
              <a:defRPr sz="1050" dirty="0" smtClean="0"/>
            </a:lvl1pPr>
          </a:lstStyle>
          <a:p>
            <a:pPr>
              <a:defRPr/>
            </a:pPr>
            <a:r>
              <a:rPr lang="en-US">
                <a:solidFill>
                  <a:srgbClr val="000000"/>
                </a:solidFill>
              </a:rPr>
              <a:t>U.S. Environmental Protection Agency</a:t>
            </a:r>
          </a:p>
        </p:txBody>
      </p:sp>
      <p:sp>
        <p:nvSpPr>
          <p:cNvPr id="5" name="Slide Number Placeholder 3"/>
          <p:cNvSpPr>
            <a:spLocks noGrp="1"/>
          </p:cNvSpPr>
          <p:nvPr>
            <p:ph type="sldNum" sz="quarter" idx="12"/>
          </p:nvPr>
        </p:nvSpPr>
        <p:spPr/>
        <p:txBody>
          <a:bodyPr/>
          <a:lstStyle>
            <a:lvl1pPr>
              <a:defRPr smtClean="0"/>
            </a:lvl1pPr>
          </a:lstStyle>
          <a:p>
            <a:pPr>
              <a:defRPr/>
            </a:pPr>
            <a:fld id="{8F88DE11-4C03-4791-A813-FC47303B401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39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colorchange_epa_seal pantone trim"/>
          <p:cNvPicPr>
            <a:picLocks noChangeAspect="1" noChangeArrowheads="1"/>
          </p:cNvPicPr>
          <p:nvPr userDrawn="1"/>
        </p:nvPicPr>
        <p:blipFill>
          <a:blip r:embed="rId2" cstate="print"/>
          <a:srcRect/>
          <a:stretch>
            <a:fillRect/>
          </a:stretch>
        </p:blipFill>
        <p:spPr bwMode="auto">
          <a:xfrm>
            <a:off x="6553200" y="76200"/>
            <a:ext cx="990600" cy="990600"/>
          </a:xfrm>
          <a:prstGeom prst="rect">
            <a:avLst/>
          </a:prstGeom>
          <a:noFill/>
          <a:ln w="9525">
            <a:noFill/>
            <a:miter lim="800000"/>
            <a:headEnd/>
            <a:tailEnd/>
          </a:ln>
        </p:spPr>
      </p:pic>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60" indent="0">
              <a:buNone/>
              <a:defRPr sz="900"/>
            </a:lvl2pPr>
            <a:lvl3pPr marL="685720" indent="0">
              <a:buNone/>
              <a:defRPr sz="750"/>
            </a:lvl3pPr>
            <a:lvl4pPr marL="1028580" indent="0">
              <a:buNone/>
              <a:defRPr sz="675"/>
            </a:lvl4pPr>
            <a:lvl5pPr marL="1371440" indent="0">
              <a:buNone/>
              <a:defRPr sz="675"/>
            </a:lvl5pPr>
            <a:lvl6pPr marL="1714300" indent="0">
              <a:buNone/>
              <a:defRPr sz="675"/>
            </a:lvl6pPr>
            <a:lvl7pPr marL="2057159" indent="0">
              <a:buNone/>
              <a:defRPr sz="675"/>
            </a:lvl7pPr>
            <a:lvl8pPr marL="2400020" indent="0">
              <a:buNone/>
              <a:defRPr sz="675"/>
            </a:lvl8pPr>
            <a:lvl9pPr marL="2742879" indent="0">
              <a:buNone/>
              <a:defRPr sz="675"/>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fld id="{AF39F786-B714-47CB-B074-9F006525B8F8}" type="datetime1">
              <a:rPr lang="en-US">
                <a:solidFill>
                  <a:srgbClr val="000000"/>
                </a:solidFill>
              </a:rPr>
              <a:pPr>
                <a:defRPr/>
              </a:pPr>
              <a:t>7/26/2016</a:t>
            </a:fld>
            <a:endParaRPr lang="en-US" dirty="0">
              <a:solidFill>
                <a:srgbClr val="000000"/>
              </a:solidFill>
            </a:endParaRPr>
          </a:p>
        </p:txBody>
      </p:sp>
      <p:sp>
        <p:nvSpPr>
          <p:cNvPr id="7" name="Footer Placeholder 5"/>
          <p:cNvSpPr>
            <a:spLocks noGrp="1"/>
          </p:cNvSpPr>
          <p:nvPr>
            <p:ph type="ftr" sz="quarter" idx="11"/>
          </p:nvPr>
        </p:nvSpPr>
        <p:spPr/>
        <p:txBody>
          <a:bodyPr/>
          <a:lstStyle>
            <a:lvl1pPr>
              <a:defRPr sz="1050" dirty="0" smtClean="0"/>
            </a:lvl1pPr>
          </a:lstStyle>
          <a:p>
            <a:pPr>
              <a:defRPr/>
            </a:pPr>
            <a:r>
              <a:rPr lang="en-US">
                <a:solidFill>
                  <a:srgbClr val="000000"/>
                </a:solidFill>
              </a:rPr>
              <a:t>U.S. Environmental Protection Agency</a:t>
            </a:r>
          </a:p>
        </p:txBody>
      </p:sp>
      <p:sp>
        <p:nvSpPr>
          <p:cNvPr id="8" name="Slide Number Placeholder 6"/>
          <p:cNvSpPr>
            <a:spLocks noGrp="1"/>
          </p:cNvSpPr>
          <p:nvPr>
            <p:ph type="sldNum" sz="quarter" idx="12"/>
          </p:nvPr>
        </p:nvSpPr>
        <p:spPr/>
        <p:txBody>
          <a:bodyPr/>
          <a:lstStyle>
            <a:lvl1pPr>
              <a:defRPr smtClean="0"/>
            </a:lvl1pPr>
          </a:lstStyle>
          <a:p>
            <a:pPr>
              <a:defRPr/>
            </a:pPr>
            <a:fld id="{B194926D-BB0D-4142-89DD-730891C31C9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5102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4" descr="colorchange_epa_seal pantone trim"/>
          <p:cNvPicPr>
            <a:picLocks noChangeAspect="1" noChangeArrowheads="1"/>
          </p:cNvPicPr>
          <p:nvPr userDrawn="1"/>
        </p:nvPicPr>
        <p:blipFill>
          <a:blip r:embed="rId2" cstate="print"/>
          <a:srcRect/>
          <a:stretch>
            <a:fillRect/>
          </a:stretch>
        </p:blipFill>
        <p:spPr bwMode="auto">
          <a:xfrm>
            <a:off x="6553200" y="76200"/>
            <a:ext cx="990600" cy="990600"/>
          </a:xfrm>
          <a:prstGeom prst="rect">
            <a:avLst/>
          </a:prstGeom>
          <a:noFill/>
          <a:ln w="9525">
            <a:noFill/>
            <a:miter lim="800000"/>
            <a:headEnd/>
            <a:tailEnd/>
          </a:ln>
        </p:spPr>
      </p:pic>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60" indent="0">
              <a:buNone/>
              <a:defRPr sz="2100"/>
            </a:lvl2pPr>
            <a:lvl3pPr marL="685720" indent="0">
              <a:buNone/>
              <a:defRPr sz="1800"/>
            </a:lvl3pPr>
            <a:lvl4pPr marL="1028580" indent="0">
              <a:buNone/>
              <a:defRPr sz="1500"/>
            </a:lvl4pPr>
            <a:lvl5pPr marL="1371440" indent="0">
              <a:buNone/>
              <a:defRPr sz="1500"/>
            </a:lvl5pPr>
            <a:lvl6pPr marL="1714300" indent="0">
              <a:buNone/>
              <a:defRPr sz="1500"/>
            </a:lvl6pPr>
            <a:lvl7pPr marL="2057159" indent="0">
              <a:buNone/>
              <a:defRPr sz="1500"/>
            </a:lvl7pPr>
            <a:lvl8pPr marL="2400020" indent="0">
              <a:buNone/>
              <a:defRPr sz="1500"/>
            </a:lvl8pPr>
            <a:lvl9pPr marL="2742879" indent="0">
              <a:buNone/>
              <a:defRPr sz="15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60" indent="0">
              <a:buNone/>
              <a:defRPr sz="900"/>
            </a:lvl2pPr>
            <a:lvl3pPr marL="685720" indent="0">
              <a:buNone/>
              <a:defRPr sz="750"/>
            </a:lvl3pPr>
            <a:lvl4pPr marL="1028580" indent="0">
              <a:buNone/>
              <a:defRPr sz="675"/>
            </a:lvl4pPr>
            <a:lvl5pPr marL="1371440" indent="0">
              <a:buNone/>
              <a:defRPr sz="675"/>
            </a:lvl5pPr>
            <a:lvl6pPr marL="1714300" indent="0">
              <a:buNone/>
              <a:defRPr sz="675"/>
            </a:lvl6pPr>
            <a:lvl7pPr marL="2057159" indent="0">
              <a:buNone/>
              <a:defRPr sz="675"/>
            </a:lvl7pPr>
            <a:lvl8pPr marL="2400020" indent="0">
              <a:buNone/>
              <a:defRPr sz="675"/>
            </a:lvl8pPr>
            <a:lvl9pPr marL="2742879" indent="0">
              <a:buNone/>
              <a:defRPr sz="675"/>
            </a:lvl9pPr>
          </a:lstStyle>
          <a:p>
            <a:pPr lvl="0"/>
            <a:r>
              <a:rPr lang="en-US" dirty="0" smtClean="0"/>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fld id="{C407ADD1-7962-405A-A28D-406C496265B8}" type="datetime1">
              <a:rPr lang="en-US">
                <a:solidFill>
                  <a:srgbClr val="000000"/>
                </a:solidFill>
              </a:rPr>
              <a:pPr>
                <a:defRPr/>
              </a:pPr>
              <a:t>7/26/2016</a:t>
            </a:fld>
            <a:endParaRPr lang="en-US" dirty="0">
              <a:solidFill>
                <a:srgbClr val="000000"/>
              </a:solidFill>
            </a:endParaRPr>
          </a:p>
        </p:txBody>
      </p:sp>
      <p:sp>
        <p:nvSpPr>
          <p:cNvPr id="7" name="Footer Placeholder 5"/>
          <p:cNvSpPr>
            <a:spLocks noGrp="1"/>
          </p:cNvSpPr>
          <p:nvPr>
            <p:ph type="ftr" sz="quarter" idx="11"/>
          </p:nvPr>
        </p:nvSpPr>
        <p:spPr/>
        <p:txBody>
          <a:bodyPr/>
          <a:lstStyle>
            <a:lvl1pPr>
              <a:defRPr sz="1050" dirty="0" smtClean="0"/>
            </a:lvl1pPr>
          </a:lstStyle>
          <a:p>
            <a:pPr>
              <a:defRPr/>
            </a:pPr>
            <a:r>
              <a:rPr lang="en-US">
                <a:solidFill>
                  <a:srgbClr val="000000"/>
                </a:solidFill>
              </a:rPr>
              <a:t>U.S. Environmental Protection Agency</a:t>
            </a:r>
          </a:p>
        </p:txBody>
      </p:sp>
      <p:sp>
        <p:nvSpPr>
          <p:cNvPr id="8" name="Slide Number Placeholder 6"/>
          <p:cNvSpPr>
            <a:spLocks noGrp="1"/>
          </p:cNvSpPr>
          <p:nvPr>
            <p:ph type="sldNum" sz="quarter" idx="12"/>
          </p:nvPr>
        </p:nvSpPr>
        <p:spPr/>
        <p:txBody>
          <a:bodyPr/>
          <a:lstStyle>
            <a:lvl1pPr>
              <a:defRPr smtClean="0"/>
            </a:lvl1pPr>
          </a:lstStyle>
          <a:p>
            <a:pPr>
              <a:defRPr/>
            </a:pPr>
            <a:fld id="{5AB1448E-7F3B-4AE7-882A-27550457BF0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50045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17"/>
          <p:cNvPicPr>
            <a:picLocks noChangeAspect="1" noChangeArrowheads="1"/>
          </p:cNvPicPr>
          <p:nvPr userDrawn="1"/>
        </p:nvPicPr>
        <p:blipFill>
          <a:blip r:embed="rId18" cstate="print"/>
          <a:srcRect t="4126" b="3030"/>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762000" y="1600200"/>
            <a:ext cx="7620000" cy="990600"/>
          </a:xfrm>
          <a:prstGeom prst="rect">
            <a:avLst/>
          </a:prstGeom>
          <a:noFill/>
          <a:ln w="9525">
            <a:noFill/>
            <a:miter lim="800000"/>
            <a:headEnd/>
            <a:tailEnd/>
          </a:ln>
        </p:spPr>
        <p:txBody>
          <a:bodyPr vert="horz" wrap="square" lIns="91429" tIns="45714" rIns="91429" bIns="45714" numCol="1" anchor="ctr" anchorCtr="0" compatLnSpc="1">
            <a:prstTxWarp prst="textNoShape">
              <a:avLst/>
            </a:prstTxWarp>
          </a:bodyPr>
          <a:lstStyle/>
          <a:p>
            <a:pPr lvl="0"/>
            <a:r>
              <a:rPr lang="en-US" dirty="0" smtClean="0"/>
              <a:t>Click to edit Master title style</a:t>
            </a:r>
          </a:p>
        </p:txBody>
      </p:sp>
      <p:sp>
        <p:nvSpPr>
          <p:cNvPr id="1028" name="Rectangle 3"/>
          <p:cNvSpPr>
            <a:spLocks noGrp="1" noChangeArrowheads="1"/>
          </p:cNvSpPr>
          <p:nvPr>
            <p:ph type="body" idx="1"/>
          </p:nvPr>
        </p:nvSpPr>
        <p:spPr bwMode="auto">
          <a:xfrm>
            <a:off x="685800" y="2667000"/>
            <a:ext cx="7772400" cy="3429000"/>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defRPr sz="1050" smtClean="0"/>
            </a:lvl1pPr>
          </a:lstStyle>
          <a:p>
            <a:pPr eaLnBrk="0" fontAlgn="base" hangingPunct="0">
              <a:spcBef>
                <a:spcPct val="0"/>
              </a:spcBef>
              <a:spcAft>
                <a:spcPct val="0"/>
              </a:spcAft>
              <a:defRPr/>
            </a:pPr>
            <a:fld id="{04BD2B4E-D8BE-416C-9EBF-04D028BB2F91}" type="datetime1">
              <a:rPr lang="en-US">
                <a:solidFill>
                  <a:srgbClr val="000000"/>
                </a:solidFill>
              </a:rPr>
              <a:pPr eaLnBrk="0" fontAlgn="base" hangingPunct="0">
                <a:spcBef>
                  <a:spcPct val="0"/>
                </a:spcBef>
                <a:spcAft>
                  <a:spcPct val="0"/>
                </a:spcAft>
                <a:defRPr/>
              </a:pPr>
              <a:t>7/26/2016</a:t>
            </a:fld>
            <a:endParaRPr lang="en-US" dirty="0">
              <a:solidFill>
                <a:srgbClr val="000000"/>
              </a:solidFill>
            </a:endParaRPr>
          </a:p>
        </p:txBody>
      </p:sp>
      <p:sp>
        <p:nvSpPr>
          <p:cNvPr id="1029" name="Rectangle 5"/>
          <p:cNvSpPr>
            <a:spLocks noGrp="1" noChangeArrowheads="1"/>
          </p:cNvSpPr>
          <p:nvPr>
            <p:ph type="ftr" sz="quarter" idx="3"/>
          </p:nvPr>
        </p:nvSpPr>
        <p:spPr bwMode="auto">
          <a:xfrm>
            <a:off x="1905000" y="6248400"/>
            <a:ext cx="5486400" cy="457200"/>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ctr">
              <a:defRPr sz="1050" dirty="0" smtClean="0"/>
            </a:lvl1pPr>
          </a:lstStyle>
          <a:p>
            <a:pPr eaLnBrk="0" fontAlgn="base" hangingPunct="0">
              <a:spcBef>
                <a:spcPct val="0"/>
              </a:spcBef>
              <a:spcAft>
                <a:spcPct val="0"/>
              </a:spcAft>
              <a:defRPr/>
            </a:pPr>
            <a:r>
              <a:rPr lang="en-US">
                <a:solidFill>
                  <a:srgbClr val="000000"/>
                </a:solidFill>
              </a:rPr>
              <a:t>U.S. Environmental Protection Agency</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29" tIns="45714" rIns="91429" bIns="45714" numCol="1" anchor="t" anchorCtr="0" compatLnSpc="1">
            <a:prstTxWarp prst="textNoShape">
              <a:avLst/>
            </a:prstTxWarp>
          </a:bodyPr>
          <a:lstStyle>
            <a:lvl1pPr algn="r">
              <a:defRPr sz="1050" smtClean="0"/>
            </a:lvl1pPr>
          </a:lstStyle>
          <a:p>
            <a:pPr eaLnBrk="0" fontAlgn="base" hangingPunct="0">
              <a:spcBef>
                <a:spcPct val="0"/>
              </a:spcBef>
              <a:spcAft>
                <a:spcPct val="0"/>
              </a:spcAft>
              <a:defRPr/>
            </a:pPr>
            <a:fld id="{062D8448-9827-438A-A99D-4FE6FD801EAD}" type="slidenum">
              <a:rPr lang="en-US">
                <a:solidFill>
                  <a:srgbClr val="000000"/>
                </a:solidFill>
              </a:rPr>
              <a:pPr eaLnBrk="0" fontAlgn="base" hangingPunct="0">
                <a:spcBef>
                  <a:spcPct val="0"/>
                </a:spcBef>
                <a:spcAft>
                  <a:spcPct val="0"/>
                </a:spcAft>
                <a:defRPr/>
              </a:pPr>
              <a:t>‹#›</a:t>
            </a:fld>
            <a:endParaRPr lang="en-US" dirty="0">
              <a:solidFill>
                <a:srgbClr val="000000"/>
              </a:solidFill>
            </a:endParaRPr>
          </a:p>
        </p:txBody>
      </p:sp>
    </p:spTree>
    <p:extLst>
      <p:ext uri="{BB962C8B-B14F-4D97-AF65-F5344CB8AC3E}">
        <p14:creationId xmlns:p14="http://schemas.microsoft.com/office/powerpoint/2010/main" val="1779753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99" r:id="rId16"/>
  </p:sldLayoutIdLst>
  <p:hf hdr="0"/>
  <p:txStyles>
    <p:titleStyle>
      <a:lvl1pPr algn="ctr" rtl="0" eaLnBrk="0" fontAlgn="base" hangingPunct="0">
        <a:spcBef>
          <a:spcPct val="0"/>
        </a:spcBef>
        <a:spcAft>
          <a:spcPct val="0"/>
        </a:spcAft>
        <a:defRPr sz="2400">
          <a:solidFill>
            <a:schemeClr val="tx1"/>
          </a:solidFill>
          <a:latin typeface="+mj-lt"/>
          <a:ea typeface="+mj-ea"/>
          <a:cs typeface="+mj-cs"/>
        </a:defRPr>
      </a:lvl1pPr>
      <a:lvl2pPr algn="ctr" rtl="0" eaLnBrk="0" fontAlgn="base" hangingPunct="0">
        <a:spcBef>
          <a:spcPct val="0"/>
        </a:spcBef>
        <a:spcAft>
          <a:spcPct val="0"/>
        </a:spcAft>
        <a:defRPr sz="2400">
          <a:solidFill>
            <a:schemeClr val="tx1"/>
          </a:solidFill>
          <a:latin typeface="Arial" charset="0"/>
          <a:ea typeface="ＭＳ Ｐゴシック" pitchFamily="84" charset="-128"/>
        </a:defRPr>
      </a:lvl2pPr>
      <a:lvl3pPr algn="ctr" rtl="0" eaLnBrk="0" fontAlgn="base" hangingPunct="0">
        <a:spcBef>
          <a:spcPct val="0"/>
        </a:spcBef>
        <a:spcAft>
          <a:spcPct val="0"/>
        </a:spcAft>
        <a:defRPr sz="2400">
          <a:solidFill>
            <a:schemeClr val="tx1"/>
          </a:solidFill>
          <a:latin typeface="Arial" charset="0"/>
          <a:ea typeface="ＭＳ Ｐゴシック" pitchFamily="84" charset="-128"/>
        </a:defRPr>
      </a:lvl3pPr>
      <a:lvl4pPr algn="ctr" rtl="0" eaLnBrk="0" fontAlgn="base" hangingPunct="0">
        <a:spcBef>
          <a:spcPct val="0"/>
        </a:spcBef>
        <a:spcAft>
          <a:spcPct val="0"/>
        </a:spcAft>
        <a:defRPr sz="2400">
          <a:solidFill>
            <a:schemeClr val="tx1"/>
          </a:solidFill>
          <a:latin typeface="Arial" charset="0"/>
          <a:ea typeface="ＭＳ Ｐゴシック" pitchFamily="84" charset="-128"/>
        </a:defRPr>
      </a:lvl4pPr>
      <a:lvl5pPr algn="ctr" rtl="0" eaLnBrk="0" fontAlgn="base" hangingPunct="0">
        <a:spcBef>
          <a:spcPct val="0"/>
        </a:spcBef>
        <a:spcAft>
          <a:spcPct val="0"/>
        </a:spcAft>
        <a:defRPr sz="2400">
          <a:solidFill>
            <a:schemeClr val="tx1"/>
          </a:solidFill>
          <a:latin typeface="Arial" charset="0"/>
          <a:ea typeface="ＭＳ Ｐゴシック" pitchFamily="84" charset="-128"/>
        </a:defRPr>
      </a:lvl5pPr>
      <a:lvl6pPr marL="342860" algn="ctr" rtl="0" fontAlgn="base">
        <a:spcBef>
          <a:spcPct val="0"/>
        </a:spcBef>
        <a:spcAft>
          <a:spcPct val="0"/>
        </a:spcAft>
        <a:defRPr sz="2400">
          <a:solidFill>
            <a:schemeClr val="tx1"/>
          </a:solidFill>
          <a:latin typeface="Arial" charset="0"/>
          <a:ea typeface="ＭＳ Ｐゴシック" pitchFamily="84" charset="-128"/>
        </a:defRPr>
      </a:lvl6pPr>
      <a:lvl7pPr marL="685720" algn="ctr" rtl="0" fontAlgn="base">
        <a:spcBef>
          <a:spcPct val="0"/>
        </a:spcBef>
        <a:spcAft>
          <a:spcPct val="0"/>
        </a:spcAft>
        <a:defRPr sz="2400">
          <a:solidFill>
            <a:schemeClr val="tx1"/>
          </a:solidFill>
          <a:latin typeface="Arial" charset="0"/>
          <a:ea typeface="ＭＳ Ｐゴシック" pitchFamily="84" charset="-128"/>
        </a:defRPr>
      </a:lvl7pPr>
      <a:lvl8pPr marL="1028580" algn="ctr" rtl="0" fontAlgn="base">
        <a:spcBef>
          <a:spcPct val="0"/>
        </a:spcBef>
        <a:spcAft>
          <a:spcPct val="0"/>
        </a:spcAft>
        <a:defRPr sz="2400">
          <a:solidFill>
            <a:schemeClr val="tx1"/>
          </a:solidFill>
          <a:latin typeface="Arial" charset="0"/>
          <a:ea typeface="ＭＳ Ｐゴシック" pitchFamily="84" charset="-128"/>
        </a:defRPr>
      </a:lvl8pPr>
      <a:lvl9pPr marL="1371440" algn="ctr" rtl="0" fontAlgn="base">
        <a:spcBef>
          <a:spcPct val="0"/>
        </a:spcBef>
        <a:spcAft>
          <a:spcPct val="0"/>
        </a:spcAft>
        <a:defRPr sz="2400">
          <a:solidFill>
            <a:schemeClr val="tx1"/>
          </a:solidFill>
          <a:latin typeface="Arial" charset="0"/>
          <a:ea typeface="ＭＳ Ｐゴシック" pitchFamily="84" charset="-128"/>
        </a:defRPr>
      </a:lvl9pPr>
    </p:titleStyle>
    <p:bodyStyle>
      <a:lvl1pPr marL="257145" indent="-257145" algn="l" rtl="0" eaLnBrk="0" fontAlgn="base" hangingPunct="0">
        <a:spcBef>
          <a:spcPct val="20000"/>
        </a:spcBef>
        <a:spcAft>
          <a:spcPct val="0"/>
        </a:spcAft>
        <a:buChar char="•"/>
        <a:defRPr sz="2100">
          <a:solidFill>
            <a:schemeClr val="tx1"/>
          </a:solidFill>
          <a:latin typeface="+mn-lt"/>
          <a:ea typeface="+mn-ea"/>
          <a:cs typeface="+mn-cs"/>
        </a:defRPr>
      </a:lvl1pPr>
      <a:lvl2pPr marL="557147" indent="-214288" algn="l" rtl="0" eaLnBrk="0" fontAlgn="base" hangingPunct="0">
        <a:spcBef>
          <a:spcPct val="20000"/>
        </a:spcBef>
        <a:spcAft>
          <a:spcPct val="0"/>
        </a:spcAft>
        <a:buChar char="–"/>
        <a:defRPr sz="1800">
          <a:solidFill>
            <a:schemeClr val="tx1"/>
          </a:solidFill>
          <a:latin typeface="+mn-lt"/>
          <a:ea typeface="+mn-ea"/>
        </a:defRPr>
      </a:lvl2pPr>
      <a:lvl3pPr marL="857150" indent="-171430" algn="l" rtl="0" eaLnBrk="0" fontAlgn="base" hangingPunct="0">
        <a:spcBef>
          <a:spcPct val="20000"/>
        </a:spcBef>
        <a:spcAft>
          <a:spcPct val="0"/>
        </a:spcAft>
        <a:buChar char="•"/>
        <a:defRPr sz="1500">
          <a:solidFill>
            <a:schemeClr val="tx1"/>
          </a:solidFill>
          <a:latin typeface="+mn-lt"/>
          <a:ea typeface="+mn-ea"/>
        </a:defRPr>
      </a:lvl3pPr>
      <a:lvl4pPr marL="1200010" indent="-171430" algn="l" rtl="0" eaLnBrk="0" fontAlgn="base" hangingPunct="0">
        <a:spcBef>
          <a:spcPct val="20000"/>
        </a:spcBef>
        <a:spcAft>
          <a:spcPct val="0"/>
        </a:spcAft>
        <a:buChar char="–"/>
        <a:defRPr>
          <a:solidFill>
            <a:schemeClr val="tx1"/>
          </a:solidFill>
          <a:latin typeface="+mn-lt"/>
          <a:ea typeface="+mn-ea"/>
        </a:defRPr>
      </a:lvl4pPr>
      <a:lvl5pPr marL="1542869" indent="-171430" algn="l" rtl="0" eaLnBrk="0" fontAlgn="base" hangingPunct="0">
        <a:spcBef>
          <a:spcPct val="20000"/>
        </a:spcBef>
        <a:spcAft>
          <a:spcPct val="0"/>
        </a:spcAft>
        <a:buChar char="»"/>
        <a:defRPr sz="1200">
          <a:solidFill>
            <a:schemeClr val="tx1"/>
          </a:solidFill>
          <a:latin typeface="+mn-lt"/>
          <a:ea typeface="+mn-ea"/>
        </a:defRPr>
      </a:lvl5pPr>
      <a:lvl6pPr marL="1885730" indent="-171430" algn="l" rtl="0" fontAlgn="base">
        <a:spcBef>
          <a:spcPct val="20000"/>
        </a:spcBef>
        <a:spcAft>
          <a:spcPct val="0"/>
        </a:spcAft>
        <a:buChar char="»"/>
        <a:defRPr sz="1200">
          <a:solidFill>
            <a:schemeClr val="tx1"/>
          </a:solidFill>
          <a:latin typeface="+mn-lt"/>
          <a:ea typeface="+mn-ea"/>
        </a:defRPr>
      </a:lvl6pPr>
      <a:lvl7pPr marL="2228590" indent="-171430" algn="l" rtl="0" fontAlgn="base">
        <a:spcBef>
          <a:spcPct val="20000"/>
        </a:spcBef>
        <a:spcAft>
          <a:spcPct val="0"/>
        </a:spcAft>
        <a:buChar char="»"/>
        <a:defRPr sz="1200">
          <a:solidFill>
            <a:schemeClr val="tx1"/>
          </a:solidFill>
          <a:latin typeface="+mn-lt"/>
          <a:ea typeface="+mn-ea"/>
        </a:defRPr>
      </a:lvl7pPr>
      <a:lvl8pPr marL="2571449" indent="-171430" algn="l" rtl="0" fontAlgn="base">
        <a:spcBef>
          <a:spcPct val="20000"/>
        </a:spcBef>
        <a:spcAft>
          <a:spcPct val="0"/>
        </a:spcAft>
        <a:buChar char="»"/>
        <a:defRPr sz="1200">
          <a:solidFill>
            <a:schemeClr val="tx1"/>
          </a:solidFill>
          <a:latin typeface="+mn-lt"/>
          <a:ea typeface="+mn-ea"/>
        </a:defRPr>
      </a:lvl8pPr>
      <a:lvl9pPr marL="2914310" indent="-171430" algn="l" rtl="0" fontAlgn="base">
        <a:spcBef>
          <a:spcPct val="20000"/>
        </a:spcBef>
        <a:spcAft>
          <a:spcPct val="0"/>
        </a:spcAft>
        <a:buChar char="»"/>
        <a:defRPr sz="1200">
          <a:solidFill>
            <a:schemeClr val="tx1"/>
          </a:solidFill>
          <a:latin typeface="+mn-lt"/>
          <a:ea typeface="+mn-ea"/>
        </a:defRPr>
      </a:lvl9pPr>
    </p:bodyStyle>
    <p:otherStyle>
      <a:defPPr>
        <a:defRPr lang="en-US"/>
      </a:defPPr>
      <a:lvl1pPr marL="0" algn="l" defTabSz="685720" rtl="0" eaLnBrk="1" latinLnBrk="0" hangingPunct="1">
        <a:defRPr sz="1350" kern="1200">
          <a:solidFill>
            <a:schemeClr val="tx1"/>
          </a:solidFill>
          <a:latin typeface="+mn-lt"/>
          <a:ea typeface="+mn-ea"/>
          <a:cs typeface="+mn-cs"/>
        </a:defRPr>
      </a:lvl1pPr>
      <a:lvl2pPr marL="342860" algn="l" defTabSz="685720" rtl="0" eaLnBrk="1" latinLnBrk="0" hangingPunct="1">
        <a:defRPr sz="1350" kern="1200">
          <a:solidFill>
            <a:schemeClr val="tx1"/>
          </a:solidFill>
          <a:latin typeface="+mn-lt"/>
          <a:ea typeface="+mn-ea"/>
          <a:cs typeface="+mn-cs"/>
        </a:defRPr>
      </a:lvl2pPr>
      <a:lvl3pPr marL="685720" algn="l" defTabSz="685720" rtl="0" eaLnBrk="1" latinLnBrk="0" hangingPunct="1">
        <a:defRPr sz="1350" kern="1200">
          <a:solidFill>
            <a:schemeClr val="tx1"/>
          </a:solidFill>
          <a:latin typeface="+mn-lt"/>
          <a:ea typeface="+mn-ea"/>
          <a:cs typeface="+mn-cs"/>
        </a:defRPr>
      </a:lvl3pPr>
      <a:lvl4pPr marL="1028580" algn="l" defTabSz="685720" rtl="0" eaLnBrk="1" latinLnBrk="0" hangingPunct="1">
        <a:defRPr sz="1350" kern="1200">
          <a:solidFill>
            <a:schemeClr val="tx1"/>
          </a:solidFill>
          <a:latin typeface="+mn-lt"/>
          <a:ea typeface="+mn-ea"/>
          <a:cs typeface="+mn-cs"/>
        </a:defRPr>
      </a:lvl4pPr>
      <a:lvl5pPr marL="1371440" algn="l" defTabSz="685720" rtl="0" eaLnBrk="1" latinLnBrk="0" hangingPunct="1">
        <a:defRPr sz="1350" kern="1200">
          <a:solidFill>
            <a:schemeClr val="tx1"/>
          </a:solidFill>
          <a:latin typeface="+mn-lt"/>
          <a:ea typeface="+mn-ea"/>
          <a:cs typeface="+mn-cs"/>
        </a:defRPr>
      </a:lvl5pPr>
      <a:lvl6pPr marL="1714300" algn="l" defTabSz="685720" rtl="0" eaLnBrk="1" latinLnBrk="0" hangingPunct="1">
        <a:defRPr sz="1350" kern="1200">
          <a:solidFill>
            <a:schemeClr val="tx1"/>
          </a:solidFill>
          <a:latin typeface="+mn-lt"/>
          <a:ea typeface="+mn-ea"/>
          <a:cs typeface="+mn-cs"/>
        </a:defRPr>
      </a:lvl6pPr>
      <a:lvl7pPr marL="2057159" algn="l" defTabSz="685720" rtl="0" eaLnBrk="1" latinLnBrk="0" hangingPunct="1">
        <a:defRPr sz="1350" kern="1200">
          <a:solidFill>
            <a:schemeClr val="tx1"/>
          </a:solidFill>
          <a:latin typeface="+mn-lt"/>
          <a:ea typeface="+mn-ea"/>
          <a:cs typeface="+mn-cs"/>
        </a:defRPr>
      </a:lvl7pPr>
      <a:lvl8pPr marL="2400020" algn="l" defTabSz="685720" rtl="0" eaLnBrk="1" latinLnBrk="0" hangingPunct="1">
        <a:defRPr sz="1350" kern="1200">
          <a:solidFill>
            <a:schemeClr val="tx1"/>
          </a:solidFill>
          <a:latin typeface="+mn-lt"/>
          <a:ea typeface="+mn-ea"/>
          <a:cs typeface="+mn-cs"/>
        </a:defRPr>
      </a:lvl8pPr>
      <a:lvl9pPr marL="2742879" algn="l" defTabSz="68572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7.xml"/><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www.epa.gov/careers/student-internship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United_States_federal_law"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en.wikipedia.org/wiki/Environmental_law" TargetMode="External"/><Relationship Id="rId4" Type="http://schemas.openxmlformats.org/officeDocument/2006/relationships/hyperlink" Target="https://en.wikipedia.org/wiki/Air_pollu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image" Target="../media/image16.wmf"/><Relationship Id="rId3" Type="http://schemas.openxmlformats.org/officeDocument/2006/relationships/notesSlide" Target="../notesSlides/notesSlide4.xml"/><Relationship Id="rId7" Type="http://schemas.openxmlformats.org/officeDocument/2006/relationships/image" Target="../media/image10.wmf"/><Relationship Id="rId12" Type="http://schemas.openxmlformats.org/officeDocument/2006/relationships/image" Target="../media/image15.wm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8.png"/><Relationship Id="rId11" Type="http://schemas.openxmlformats.org/officeDocument/2006/relationships/image" Target="../media/image14.wmf"/><Relationship Id="rId5" Type="http://schemas.openxmlformats.org/officeDocument/2006/relationships/oleObject" Target="../embeddings/oleObject1.bin"/><Relationship Id="rId10" Type="http://schemas.openxmlformats.org/officeDocument/2006/relationships/image" Target="../media/image13.wmf"/><Relationship Id="rId4" Type="http://schemas.openxmlformats.org/officeDocument/2006/relationships/image" Target="../media/image9.wmf"/><Relationship Id="rId9" Type="http://schemas.openxmlformats.org/officeDocument/2006/relationships/image" Target="../media/image12.pn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2737" y="2652331"/>
            <a:ext cx="7935686" cy="828104"/>
          </a:xfrm>
        </p:spPr>
        <p:txBody>
          <a:bodyPr/>
          <a:lstStyle/>
          <a:p>
            <a:r>
              <a:rPr lang="en-US" sz="2250" dirty="0">
                <a:solidFill>
                  <a:schemeClr val="tx1"/>
                </a:solidFill>
              </a:rPr>
              <a:t/>
            </a:r>
            <a:br>
              <a:rPr lang="en-US" sz="2250" dirty="0">
                <a:solidFill>
                  <a:schemeClr val="tx1"/>
                </a:solidFill>
              </a:rPr>
            </a:br>
            <a:r>
              <a:rPr lang="en-US" sz="2400" dirty="0">
                <a:solidFill>
                  <a:schemeClr val="bg2">
                    <a:lumMod val="50000"/>
                  </a:schemeClr>
                </a:solidFill>
              </a:rPr>
              <a:t>Fusing surface and satellite-derived PM observations to determine the impact of international transport on coastal PM</a:t>
            </a:r>
            <a:r>
              <a:rPr lang="en-US" sz="2400" baseline="-25000" dirty="0">
                <a:solidFill>
                  <a:schemeClr val="bg2">
                    <a:lumMod val="50000"/>
                  </a:schemeClr>
                </a:solidFill>
              </a:rPr>
              <a:t>2.5</a:t>
            </a:r>
            <a:r>
              <a:rPr lang="en-US" sz="2400" dirty="0">
                <a:solidFill>
                  <a:schemeClr val="bg2">
                    <a:lumMod val="50000"/>
                  </a:schemeClr>
                </a:solidFill>
              </a:rPr>
              <a:t> concentrations in the western U.S.</a:t>
            </a:r>
            <a:br>
              <a:rPr lang="en-US" sz="2400" dirty="0">
                <a:solidFill>
                  <a:schemeClr val="bg2">
                    <a:lumMod val="50000"/>
                  </a:schemeClr>
                </a:solidFill>
              </a:rPr>
            </a:br>
            <a:endParaRPr lang="en-US" sz="1800" dirty="0">
              <a:solidFill>
                <a:schemeClr val="tx1"/>
              </a:solidFill>
            </a:endParaRPr>
          </a:p>
        </p:txBody>
      </p:sp>
      <p:sp>
        <p:nvSpPr>
          <p:cNvPr id="3" name="Subtitle 2"/>
          <p:cNvSpPr>
            <a:spLocks noGrp="1"/>
          </p:cNvSpPr>
          <p:nvPr>
            <p:ph type="subTitle" idx="1"/>
          </p:nvPr>
        </p:nvSpPr>
        <p:spPr>
          <a:xfrm>
            <a:off x="2361918" y="4158943"/>
            <a:ext cx="4764983" cy="985838"/>
          </a:xfrm>
        </p:spPr>
        <p:txBody>
          <a:bodyPr>
            <a:normAutofit fontScale="70000" lnSpcReduction="20000"/>
          </a:bodyPr>
          <a:lstStyle/>
          <a:p>
            <a:r>
              <a:rPr lang="en-US" dirty="0" smtClean="0"/>
              <a:t>Brett Gantt and Elizabeth Mannshardt, EPA</a:t>
            </a:r>
          </a:p>
          <a:p>
            <a:r>
              <a:rPr lang="en-US" dirty="0" smtClean="0"/>
              <a:t>Jessica Matthews, NOAA/NCEI</a:t>
            </a:r>
          </a:p>
          <a:p>
            <a:endParaRPr lang="en-US" dirty="0" smtClean="0"/>
          </a:p>
          <a:p>
            <a:r>
              <a:rPr lang="en-US" dirty="0" smtClean="0"/>
              <a:t>July 19, 2016</a:t>
            </a:r>
            <a:endParaRPr lang="en-US" dirty="0"/>
          </a:p>
        </p:txBody>
      </p:sp>
    </p:spTree>
    <p:extLst>
      <p:ext uri="{BB962C8B-B14F-4D97-AF65-F5344CB8AC3E}">
        <p14:creationId xmlns:p14="http://schemas.microsoft.com/office/powerpoint/2010/main" val="3208486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10</a:t>
            </a:fld>
            <a:endParaRPr lang="en-US"/>
          </a:p>
        </p:txBody>
      </p:sp>
      <p:sp>
        <p:nvSpPr>
          <p:cNvPr id="6" name="Rectangle 5"/>
          <p:cNvSpPr/>
          <p:nvPr/>
        </p:nvSpPr>
        <p:spPr>
          <a:xfrm>
            <a:off x="512557" y="1928834"/>
            <a:ext cx="7714320" cy="738664"/>
          </a:xfrm>
          <a:prstGeom prst="rect">
            <a:avLst/>
          </a:prstGeom>
        </p:spPr>
        <p:txBody>
          <a:bodyPr wrap="square">
            <a:spAutoFit/>
          </a:bodyPr>
          <a:lstStyle/>
          <a:p>
            <a:pPr algn="ctr"/>
            <a:r>
              <a:rPr lang="en-US" sz="2100" dirty="0" err="1">
                <a:solidFill>
                  <a:srgbClr val="006600"/>
                </a:solidFill>
              </a:rPr>
              <a:t>BenMAP</a:t>
            </a:r>
            <a:r>
              <a:rPr lang="en-US" sz="2100" dirty="0">
                <a:solidFill>
                  <a:srgbClr val="006600"/>
                </a:solidFill>
              </a:rPr>
              <a:t>: </a:t>
            </a:r>
            <a:r>
              <a:rPr lang="en-US" sz="2100" dirty="0">
                <a:solidFill>
                  <a:srgbClr val="006600"/>
                </a:solidFill>
                <a:latin typeface="+mj-lt"/>
              </a:rPr>
              <a:t>Steps to Calculating Health Impact</a:t>
            </a:r>
          </a:p>
          <a:p>
            <a:pPr algn="ctr"/>
            <a:endParaRPr lang="en-US" sz="2100" dirty="0">
              <a:solidFill>
                <a:srgbClr val="006600"/>
              </a:solidFill>
              <a:latin typeface="+mj-lt"/>
            </a:endParaRPr>
          </a:p>
        </p:txBody>
      </p:sp>
      <p:grpSp>
        <p:nvGrpSpPr>
          <p:cNvPr id="23" name="Group 22"/>
          <p:cNvGrpSpPr/>
          <p:nvPr/>
        </p:nvGrpSpPr>
        <p:grpSpPr>
          <a:xfrm>
            <a:off x="368458" y="2674640"/>
            <a:ext cx="2489303" cy="334790"/>
            <a:chOff x="286668" y="2069049"/>
            <a:chExt cx="3078013" cy="446386"/>
          </a:xfrm>
        </p:grpSpPr>
        <p:sp>
          <p:nvSpPr>
            <p:cNvPr id="24" name="Rectangle 23"/>
            <p:cNvSpPr/>
            <p:nvPr/>
          </p:nvSpPr>
          <p:spPr>
            <a:xfrm>
              <a:off x="286668" y="2084548"/>
              <a:ext cx="792605" cy="430887"/>
            </a:xfrm>
            <a:prstGeom prst="rect">
              <a:avLst/>
            </a:prstGeom>
          </p:spPr>
          <p:txBody>
            <a:bodyPr wrap="none">
              <a:spAutoFit/>
            </a:bodyPr>
            <a:lstStyle/>
            <a:p>
              <a:r>
                <a:rPr lang="en-US" sz="1500" b="1" dirty="0"/>
                <a:t>∆ Y =</a:t>
              </a:r>
              <a:endParaRPr lang="en-US" sz="1500" dirty="0"/>
            </a:p>
          </p:txBody>
        </p:sp>
        <p:sp>
          <p:nvSpPr>
            <p:cNvPr id="25" name="Rectangle 24"/>
            <p:cNvSpPr/>
            <p:nvPr/>
          </p:nvSpPr>
          <p:spPr>
            <a:xfrm>
              <a:off x="930158" y="2082512"/>
              <a:ext cx="513921" cy="430886"/>
            </a:xfrm>
            <a:prstGeom prst="rect">
              <a:avLst/>
            </a:prstGeom>
          </p:spPr>
          <p:txBody>
            <a:bodyPr wrap="none">
              <a:spAutoFit/>
            </a:bodyPr>
            <a:lstStyle/>
            <a:p>
              <a:r>
                <a:rPr lang="en-US" sz="1500" b="1" dirty="0" err="1"/>
                <a:t>Yo</a:t>
              </a:r>
              <a:endParaRPr lang="en-US" sz="1500" dirty="0"/>
            </a:p>
          </p:txBody>
        </p:sp>
        <p:sp>
          <p:nvSpPr>
            <p:cNvPr id="26" name="Rectangle 25"/>
            <p:cNvSpPr/>
            <p:nvPr/>
          </p:nvSpPr>
          <p:spPr>
            <a:xfrm>
              <a:off x="1313946" y="2075780"/>
              <a:ext cx="652510" cy="430886"/>
            </a:xfrm>
            <a:prstGeom prst="rect">
              <a:avLst/>
            </a:prstGeom>
          </p:spPr>
          <p:txBody>
            <a:bodyPr wrap="none">
              <a:spAutoFit/>
            </a:bodyPr>
            <a:lstStyle/>
            <a:p>
              <a:r>
                <a:rPr lang="en-US" sz="1500" b="1" dirty="0"/>
                <a:t>(1-e</a:t>
              </a:r>
              <a:endParaRPr lang="en-US" sz="1500" dirty="0"/>
            </a:p>
          </p:txBody>
        </p:sp>
        <p:sp>
          <p:nvSpPr>
            <p:cNvPr id="27" name="Rectangle 26"/>
            <p:cNvSpPr/>
            <p:nvPr/>
          </p:nvSpPr>
          <p:spPr>
            <a:xfrm>
              <a:off x="1827158" y="2069049"/>
              <a:ext cx="757561" cy="430886"/>
            </a:xfrm>
            <a:prstGeom prst="rect">
              <a:avLst/>
            </a:prstGeom>
          </p:spPr>
          <p:txBody>
            <a:bodyPr wrap="none">
              <a:spAutoFit/>
            </a:bodyPr>
            <a:lstStyle/>
            <a:p>
              <a:r>
                <a:rPr lang="en-US" sz="1500" b="1" baseline="30000" dirty="0"/>
                <a:t>-ß∆ PM</a:t>
              </a:r>
              <a:endParaRPr lang="en-US" sz="1500" dirty="0"/>
            </a:p>
          </p:txBody>
        </p:sp>
        <p:sp>
          <p:nvSpPr>
            <p:cNvPr id="28" name="Rectangle 27"/>
            <p:cNvSpPr/>
            <p:nvPr/>
          </p:nvSpPr>
          <p:spPr>
            <a:xfrm>
              <a:off x="2688386" y="2074712"/>
              <a:ext cx="676295" cy="430886"/>
            </a:xfrm>
            <a:prstGeom prst="rect">
              <a:avLst/>
            </a:prstGeom>
          </p:spPr>
          <p:txBody>
            <a:bodyPr wrap="none">
              <a:spAutoFit/>
            </a:bodyPr>
            <a:lstStyle/>
            <a:p>
              <a:pPr eaLnBrk="0" hangingPunct="0">
                <a:defRPr/>
              </a:pPr>
              <a:r>
                <a:rPr lang="en-US" sz="1500" b="1" dirty="0"/>
                <a:t>Pop</a:t>
              </a:r>
            </a:p>
          </p:txBody>
        </p:sp>
        <p:sp>
          <p:nvSpPr>
            <p:cNvPr id="29" name="Rectangle 28"/>
            <p:cNvSpPr/>
            <p:nvPr/>
          </p:nvSpPr>
          <p:spPr>
            <a:xfrm>
              <a:off x="2371142" y="2075780"/>
              <a:ext cx="531602" cy="430886"/>
            </a:xfrm>
            <a:prstGeom prst="rect">
              <a:avLst/>
            </a:prstGeom>
          </p:spPr>
          <p:txBody>
            <a:bodyPr wrap="none">
              <a:spAutoFit/>
            </a:bodyPr>
            <a:lstStyle/>
            <a:p>
              <a:r>
                <a:rPr lang="en-US" sz="1500" b="1" dirty="0"/>
                <a:t>) * </a:t>
              </a:r>
              <a:endParaRPr lang="en-US" sz="1500" dirty="0"/>
            </a:p>
          </p:txBody>
        </p:sp>
      </p:grpSp>
      <p:grpSp>
        <p:nvGrpSpPr>
          <p:cNvPr id="30" name="Group 29"/>
          <p:cNvGrpSpPr/>
          <p:nvPr/>
        </p:nvGrpSpPr>
        <p:grpSpPr>
          <a:xfrm>
            <a:off x="368458" y="3330179"/>
            <a:ext cx="8197318" cy="1964600"/>
            <a:chOff x="286668" y="2877706"/>
            <a:chExt cx="10690678" cy="2132878"/>
          </a:xfrm>
        </p:grpSpPr>
        <p:pic>
          <p:nvPicPr>
            <p:cNvPr id="31" name="Picture 6" descr="AQ delta for Ron's briefing.jpg"/>
            <p:cNvPicPr>
              <a:picLocks noChangeAspect="1"/>
            </p:cNvPicPr>
            <p:nvPr/>
          </p:nvPicPr>
          <p:blipFill>
            <a:blip r:embed="rId2" cstate="print"/>
            <a:srcRect/>
            <a:stretch>
              <a:fillRect/>
            </a:stretch>
          </p:blipFill>
          <p:spPr bwMode="auto">
            <a:xfrm>
              <a:off x="286668" y="3216437"/>
              <a:ext cx="2256679" cy="1743772"/>
            </a:xfrm>
            <a:prstGeom prst="rect">
              <a:avLst/>
            </a:prstGeom>
            <a:noFill/>
            <a:ln w="9525">
              <a:noFill/>
              <a:miter lim="800000"/>
              <a:headEnd/>
              <a:tailEnd/>
            </a:ln>
          </p:spPr>
        </p:pic>
        <p:pic>
          <p:nvPicPr>
            <p:cNvPr id="32" name="Picture 7" descr="Population for Ron's Briefing.jpg"/>
            <p:cNvPicPr>
              <a:picLocks noChangeAspect="1"/>
            </p:cNvPicPr>
            <p:nvPr/>
          </p:nvPicPr>
          <p:blipFill>
            <a:blip r:embed="rId3" cstate="print"/>
            <a:srcRect/>
            <a:stretch>
              <a:fillRect/>
            </a:stretch>
          </p:blipFill>
          <p:spPr bwMode="auto">
            <a:xfrm>
              <a:off x="2868208" y="3166062"/>
              <a:ext cx="2387063" cy="1844522"/>
            </a:xfrm>
            <a:prstGeom prst="rect">
              <a:avLst/>
            </a:prstGeom>
            <a:noFill/>
            <a:ln w="9525">
              <a:noFill/>
              <a:miter lim="800000"/>
              <a:headEnd/>
              <a:tailEnd/>
            </a:ln>
          </p:spPr>
        </p:pic>
        <p:pic>
          <p:nvPicPr>
            <p:cNvPr id="33" name="Picture 8" descr="Baseline HA for Ron's Briefing.jpg"/>
            <p:cNvPicPr>
              <a:picLocks noChangeAspect="1"/>
            </p:cNvPicPr>
            <p:nvPr/>
          </p:nvPicPr>
          <p:blipFill>
            <a:blip r:embed="rId4" cstate="print"/>
            <a:srcRect/>
            <a:stretch>
              <a:fillRect/>
            </a:stretch>
          </p:blipFill>
          <p:spPr bwMode="auto">
            <a:xfrm>
              <a:off x="5713647" y="3207629"/>
              <a:ext cx="2333270" cy="1802955"/>
            </a:xfrm>
            <a:prstGeom prst="rect">
              <a:avLst/>
            </a:prstGeom>
            <a:noFill/>
            <a:ln w="9525">
              <a:noFill/>
              <a:miter lim="800000"/>
              <a:headEnd/>
              <a:tailEnd/>
            </a:ln>
          </p:spPr>
        </p:pic>
        <p:sp>
          <p:nvSpPr>
            <p:cNvPr id="34" name="TextBox 33"/>
            <p:cNvSpPr txBox="1"/>
            <p:nvPr/>
          </p:nvSpPr>
          <p:spPr bwMode="auto">
            <a:xfrm>
              <a:off x="286668" y="2877706"/>
              <a:ext cx="1566195" cy="275665"/>
            </a:xfrm>
            <a:prstGeom prst="rect">
              <a:avLst/>
            </a:prstGeom>
            <a:noFill/>
          </p:spPr>
          <p:txBody>
            <a:bodyPr wrap="square">
              <a:spAutoFit/>
            </a:bodyPr>
            <a:lstStyle/>
            <a:p>
              <a:pPr>
                <a:defRPr/>
              </a:pPr>
              <a:r>
                <a:rPr lang="en-US" sz="1050" dirty="0">
                  <a:latin typeface="+mj-lt"/>
                </a:rPr>
                <a:t>Pollutant</a:t>
              </a:r>
              <a:r>
                <a:rPr lang="en-US" sz="900" dirty="0">
                  <a:latin typeface="+mj-lt"/>
                </a:rPr>
                <a:t> </a:t>
              </a:r>
              <a:r>
                <a:rPr lang="en-US" sz="1050" dirty="0">
                  <a:latin typeface="+mj-lt"/>
                </a:rPr>
                <a:t>change</a:t>
              </a:r>
            </a:p>
          </p:txBody>
        </p:sp>
        <p:cxnSp>
          <p:nvCxnSpPr>
            <p:cNvPr id="35" name="Straight Arrow Connector 34"/>
            <p:cNvCxnSpPr/>
            <p:nvPr/>
          </p:nvCxnSpPr>
          <p:spPr bwMode="auto">
            <a:xfrm flipV="1">
              <a:off x="1621651" y="4302396"/>
              <a:ext cx="993212" cy="39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6" name="Rectangle 35"/>
            <p:cNvSpPr/>
            <p:nvPr/>
          </p:nvSpPr>
          <p:spPr bwMode="auto">
            <a:xfrm>
              <a:off x="2630868" y="4226990"/>
              <a:ext cx="152400" cy="152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latin typeface="+mj-lt"/>
              </a:endParaRPr>
            </a:p>
          </p:txBody>
        </p:sp>
        <p:cxnSp>
          <p:nvCxnSpPr>
            <p:cNvPr id="37" name="Straight Arrow Connector 36"/>
            <p:cNvCxnSpPr/>
            <p:nvPr/>
          </p:nvCxnSpPr>
          <p:spPr bwMode="auto">
            <a:xfrm>
              <a:off x="4225622" y="4300807"/>
              <a:ext cx="1202206" cy="23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8" name="Rectangle 37"/>
            <p:cNvSpPr/>
            <p:nvPr/>
          </p:nvSpPr>
          <p:spPr bwMode="auto">
            <a:xfrm>
              <a:off x="5428781" y="4223476"/>
              <a:ext cx="152400" cy="1524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latin typeface="+mj-lt"/>
              </a:endParaRPr>
            </a:p>
          </p:txBody>
        </p:sp>
        <p:cxnSp>
          <p:nvCxnSpPr>
            <p:cNvPr id="39" name="Straight Arrow Connector 38"/>
            <p:cNvCxnSpPr/>
            <p:nvPr/>
          </p:nvCxnSpPr>
          <p:spPr bwMode="auto">
            <a:xfrm>
              <a:off x="5604211" y="4299676"/>
              <a:ext cx="1276071" cy="35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bwMode="auto">
            <a:xfrm>
              <a:off x="6978020" y="4298088"/>
              <a:ext cx="1295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8439165" y="4283725"/>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2" name="TextBox 41"/>
            <p:cNvSpPr txBox="1"/>
            <p:nvPr/>
          </p:nvSpPr>
          <p:spPr bwMode="auto">
            <a:xfrm>
              <a:off x="8721404" y="4088323"/>
              <a:ext cx="974157" cy="434381"/>
            </a:xfrm>
            <a:prstGeom prst="rect">
              <a:avLst/>
            </a:prstGeom>
            <a:noFill/>
          </p:spPr>
          <p:txBody>
            <a:bodyPr wrap="square">
              <a:spAutoFit/>
            </a:bodyPr>
            <a:lstStyle/>
            <a:p>
              <a:pPr algn="ctr">
                <a:defRPr/>
              </a:pPr>
              <a:r>
                <a:rPr lang="en-US" sz="1200" baseline="30000" dirty="0">
                  <a:latin typeface="+mj-lt"/>
                </a:rPr>
                <a:t>Effect estimate</a:t>
              </a:r>
              <a:endParaRPr lang="en-US" sz="825" dirty="0">
                <a:latin typeface="+mj-lt"/>
              </a:endParaRPr>
            </a:p>
          </p:txBody>
        </p:sp>
        <p:sp>
          <p:nvSpPr>
            <p:cNvPr id="43" name="TextBox 42"/>
            <p:cNvSpPr txBox="1"/>
            <p:nvPr/>
          </p:nvSpPr>
          <p:spPr bwMode="auto">
            <a:xfrm>
              <a:off x="10108983" y="4034458"/>
              <a:ext cx="868363" cy="400967"/>
            </a:xfrm>
            <a:prstGeom prst="rect">
              <a:avLst/>
            </a:prstGeom>
            <a:noFill/>
            <a:ln w="28575">
              <a:solidFill>
                <a:schemeClr val="accent2"/>
              </a:solidFill>
            </a:ln>
          </p:spPr>
          <p:txBody>
            <a:bodyPr>
              <a:spAutoFit/>
            </a:bodyPr>
            <a:lstStyle/>
            <a:p>
              <a:pPr algn="ctr">
                <a:defRPr/>
              </a:pPr>
              <a:r>
                <a:rPr lang="en-US" sz="900" dirty="0">
                  <a:latin typeface="+mj-lt"/>
                </a:rPr>
                <a:t>Health impact</a:t>
              </a:r>
            </a:p>
          </p:txBody>
        </p:sp>
        <p:cxnSp>
          <p:nvCxnSpPr>
            <p:cNvPr id="44" name="Straight Arrow Connector 43"/>
            <p:cNvCxnSpPr/>
            <p:nvPr/>
          </p:nvCxnSpPr>
          <p:spPr bwMode="auto">
            <a:xfrm>
              <a:off x="9585158" y="4265290"/>
              <a:ext cx="500716" cy="158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Rectangle 44"/>
            <p:cNvSpPr/>
            <p:nvPr/>
          </p:nvSpPr>
          <p:spPr>
            <a:xfrm>
              <a:off x="2868208" y="2877706"/>
              <a:ext cx="1074980" cy="275665"/>
            </a:xfrm>
            <a:prstGeom prst="rect">
              <a:avLst/>
            </a:prstGeom>
          </p:spPr>
          <p:txBody>
            <a:bodyPr wrap="none">
              <a:spAutoFit/>
            </a:bodyPr>
            <a:lstStyle/>
            <a:p>
              <a:pPr eaLnBrk="0" hangingPunct="0">
                <a:defRPr/>
              </a:pPr>
              <a:r>
                <a:rPr lang="en-US" sz="1050" dirty="0">
                  <a:latin typeface="+mj-lt"/>
                </a:rPr>
                <a:t>Population</a:t>
              </a:r>
            </a:p>
          </p:txBody>
        </p:sp>
        <p:sp>
          <p:nvSpPr>
            <p:cNvPr id="46" name="Rectangle 45"/>
            <p:cNvSpPr/>
            <p:nvPr/>
          </p:nvSpPr>
          <p:spPr>
            <a:xfrm>
              <a:off x="5984903" y="2877706"/>
              <a:ext cx="1789960" cy="300725"/>
            </a:xfrm>
            <a:prstGeom prst="rect">
              <a:avLst/>
            </a:prstGeom>
          </p:spPr>
          <p:txBody>
            <a:bodyPr wrap="none">
              <a:spAutoFit/>
            </a:bodyPr>
            <a:lstStyle/>
            <a:p>
              <a:pPr eaLnBrk="0" hangingPunct="0">
                <a:defRPr/>
              </a:pPr>
              <a:r>
                <a:rPr lang="en-US" sz="1200" dirty="0">
                  <a:latin typeface="+mj-lt"/>
                </a:rPr>
                <a:t>Baseline</a:t>
              </a:r>
              <a:r>
                <a:rPr lang="en-US" sz="825" dirty="0">
                  <a:latin typeface="+mj-lt"/>
                </a:rPr>
                <a:t> </a:t>
              </a:r>
              <a:r>
                <a:rPr lang="en-US" sz="1050" dirty="0">
                  <a:latin typeface="+mj-lt"/>
                </a:rPr>
                <a:t>incidence</a:t>
              </a:r>
            </a:p>
          </p:txBody>
        </p:sp>
      </p:grpSp>
      <p:sp>
        <p:nvSpPr>
          <p:cNvPr id="47" name="Rectangle 46"/>
          <p:cNvSpPr/>
          <p:nvPr/>
        </p:nvSpPr>
        <p:spPr bwMode="auto">
          <a:xfrm>
            <a:off x="6508884" y="4568117"/>
            <a:ext cx="114300" cy="114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latin typeface="+mj-lt"/>
            </a:endParaRPr>
          </a:p>
        </p:txBody>
      </p:sp>
      <p:sp>
        <p:nvSpPr>
          <p:cNvPr id="48" name="Title 1"/>
          <p:cNvSpPr txBox="1">
            <a:spLocks/>
          </p:cNvSpPr>
          <p:nvPr/>
        </p:nvSpPr>
        <p:spPr>
          <a:xfrm>
            <a:off x="659789" y="105526"/>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err="1">
                <a:solidFill>
                  <a:schemeClr val="accent3"/>
                </a:solidFill>
              </a:rPr>
              <a:t>BenMAP</a:t>
            </a:r>
            <a:endParaRPr lang="en-US" sz="2625" b="1" kern="0" dirty="0">
              <a:solidFill>
                <a:schemeClr val="accent3"/>
              </a:solidFill>
            </a:endParaRPr>
          </a:p>
        </p:txBody>
      </p:sp>
    </p:spTree>
    <p:extLst>
      <p:ext uri="{BB962C8B-B14F-4D97-AF65-F5344CB8AC3E}">
        <p14:creationId xmlns:p14="http://schemas.microsoft.com/office/powerpoint/2010/main" val="1225364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11</a:t>
            </a:fld>
            <a:endParaRPr lang="en-US"/>
          </a:p>
        </p:txBody>
      </p:sp>
      <p:sp>
        <p:nvSpPr>
          <p:cNvPr id="6" name="Rectangle 5"/>
          <p:cNvSpPr/>
          <p:nvPr/>
        </p:nvSpPr>
        <p:spPr>
          <a:xfrm>
            <a:off x="864903" y="2901527"/>
            <a:ext cx="6914641" cy="1708160"/>
          </a:xfrm>
          <a:prstGeom prst="rect">
            <a:avLst/>
          </a:prstGeom>
        </p:spPr>
        <p:txBody>
          <a:bodyPr wrap="square">
            <a:spAutoFit/>
          </a:bodyPr>
          <a:lstStyle/>
          <a:p>
            <a:pPr algn="ctr"/>
            <a:r>
              <a:rPr lang="en-US" sz="2100" b="1" dirty="0">
                <a:solidFill>
                  <a:srgbClr val="006600"/>
                </a:solidFill>
              </a:rPr>
              <a:t>Downscaling and Data Fusion:</a:t>
            </a:r>
          </a:p>
          <a:p>
            <a:pPr algn="ctr"/>
            <a:r>
              <a:rPr lang="en-US" sz="2100" b="1" dirty="0">
                <a:solidFill>
                  <a:srgbClr val="006600"/>
                </a:solidFill>
              </a:rPr>
              <a:t> </a:t>
            </a:r>
          </a:p>
          <a:p>
            <a:pPr marL="342900" indent="-342900">
              <a:buFont typeface="Arial" panose="020B0604020202020204" pitchFamily="34" charset="0"/>
              <a:buChar char="•"/>
            </a:pPr>
            <a:r>
              <a:rPr lang="en-US" sz="2100" b="1" dirty="0">
                <a:solidFill>
                  <a:srgbClr val="006600"/>
                </a:solidFill>
              </a:rPr>
              <a:t>Spatial Information</a:t>
            </a:r>
          </a:p>
          <a:p>
            <a:pPr marL="342900" indent="-342900">
              <a:buFont typeface="Arial" panose="020B0604020202020204" pitchFamily="34" charset="0"/>
              <a:buChar char="•"/>
            </a:pPr>
            <a:endParaRPr lang="en-US" sz="2100" b="1" dirty="0">
              <a:solidFill>
                <a:srgbClr val="006600"/>
              </a:solidFill>
            </a:endParaRPr>
          </a:p>
          <a:p>
            <a:pPr marL="342900" indent="-342900">
              <a:buFont typeface="Arial" panose="020B0604020202020204" pitchFamily="34" charset="0"/>
              <a:buChar char="•"/>
            </a:pPr>
            <a:r>
              <a:rPr lang="en-US" sz="2100" b="1" dirty="0">
                <a:solidFill>
                  <a:srgbClr val="006600"/>
                </a:solidFill>
              </a:rPr>
              <a:t>Combining </a:t>
            </a:r>
            <a:r>
              <a:rPr lang="en-US" sz="2100" b="1">
                <a:solidFill>
                  <a:srgbClr val="006600"/>
                </a:solidFill>
              </a:rPr>
              <a:t>Strengths across Data Sources</a:t>
            </a:r>
            <a:endParaRPr lang="en-US" sz="2100" b="1" dirty="0">
              <a:solidFill>
                <a:srgbClr val="006600"/>
              </a:solidFill>
            </a:endParaRPr>
          </a:p>
        </p:txBody>
      </p:sp>
      <p:sp>
        <p:nvSpPr>
          <p:cNvPr id="7" name="Title 1"/>
          <p:cNvSpPr txBox="1">
            <a:spLocks/>
          </p:cNvSpPr>
          <p:nvPr/>
        </p:nvSpPr>
        <p:spPr>
          <a:xfrm>
            <a:off x="617220" y="125730"/>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a:solidFill>
                  <a:schemeClr val="accent3"/>
                </a:solidFill>
              </a:rPr>
              <a:t>EPA</a:t>
            </a:r>
          </a:p>
        </p:txBody>
      </p:sp>
    </p:spTree>
    <p:extLst>
      <p:ext uri="{BB962C8B-B14F-4D97-AF65-F5344CB8AC3E}">
        <p14:creationId xmlns:p14="http://schemas.microsoft.com/office/powerpoint/2010/main" val="1758682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12</a:t>
            </a:fld>
            <a:endParaRPr lang="en-US"/>
          </a:p>
        </p:txBody>
      </p:sp>
      <p:sp>
        <p:nvSpPr>
          <p:cNvPr id="7" name="Title 1"/>
          <p:cNvSpPr txBox="1">
            <a:spLocks/>
          </p:cNvSpPr>
          <p:nvPr/>
        </p:nvSpPr>
        <p:spPr>
          <a:xfrm>
            <a:off x="617220" y="125730"/>
            <a:ext cx="3818856"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Particulate Matter (PM)</a:t>
            </a:r>
            <a:endParaRPr lang="en-US" sz="2625" b="1" kern="0" baseline="-25000" dirty="0">
              <a:solidFill>
                <a:schemeClr val="accent3"/>
              </a:solidFill>
            </a:endParaRPr>
          </a:p>
        </p:txBody>
      </p:sp>
      <p:pic>
        <p:nvPicPr>
          <p:cNvPr id="8" name="Picture 6" descr="http://cronkitenews.asu.edu/assets/images/12/12/12-air-microns-fu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17" y="1355124"/>
            <a:ext cx="7360026" cy="53504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3930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13</a:t>
            </a:fld>
            <a:endParaRPr lang="en-US"/>
          </a:p>
        </p:txBody>
      </p:sp>
      <p:sp>
        <p:nvSpPr>
          <p:cNvPr id="7" name="Title 1"/>
          <p:cNvSpPr txBox="1">
            <a:spLocks/>
          </p:cNvSpPr>
          <p:nvPr/>
        </p:nvSpPr>
        <p:spPr>
          <a:xfrm>
            <a:off x="617220" y="125730"/>
            <a:ext cx="3818856"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Particulate Matter (PM)</a:t>
            </a:r>
            <a:endParaRPr lang="en-US" sz="2625" b="1" kern="0" baseline="-25000" dirty="0">
              <a:solidFill>
                <a:schemeClr val="accent3"/>
              </a:solidFill>
            </a:endParaRPr>
          </a:p>
        </p:txBody>
      </p:sp>
      <p:pic>
        <p:nvPicPr>
          <p:cNvPr id="5122" name="Picture 2" descr="http://media.gettyimages.com/photos/the-donora-smog-of-1948-began-on-october-27th-and-lasted-until-31rst-picture-id5154854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303" y="1234706"/>
            <a:ext cx="5824151" cy="481743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3"/>
          <p:cNvSpPr txBox="1">
            <a:spLocks noChangeArrowheads="1"/>
          </p:cNvSpPr>
          <p:nvPr/>
        </p:nvSpPr>
        <p:spPr>
          <a:xfrm>
            <a:off x="1742303" y="6076569"/>
            <a:ext cx="5824151" cy="683202"/>
          </a:xfrm>
          <a:prstGeom prst="rect">
            <a:avLst/>
          </a:prstGeom>
        </p:spPr>
        <p:txBody>
          <a:bodyPr/>
          <a:lstStyle>
            <a:lvl1pPr marL="257145" indent="-257145" algn="l" rtl="0" eaLnBrk="0" fontAlgn="base" hangingPunct="0">
              <a:spcBef>
                <a:spcPct val="20000"/>
              </a:spcBef>
              <a:spcAft>
                <a:spcPct val="0"/>
              </a:spcAft>
              <a:buChar char="•"/>
              <a:defRPr sz="2100">
                <a:solidFill>
                  <a:schemeClr val="tx1"/>
                </a:solidFill>
                <a:latin typeface="+mn-lt"/>
                <a:ea typeface="+mn-ea"/>
                <a:cs typeface="+mn-cs"/>
              </a:defRPr>
            </a:lvl1pPr>
            <a:lvl2pPr marL="557147" indent="-214288" algn="l" rtl="0" eaLnBrk="0" fontAlgn="base" hangingPunct="0">
              <a:spcBef>
                <a:spcPct val="20000"/>
              </a:spcBef>
              <a:spcAft>
                <a:spcPct val="0"/>
              </a:spcAft>
              <a:buChar char="–"/>
              <a:defRPr sz="1800">
                <a:solidFill>
                  <a:schemeClr val="tx1"/>
                </a:solidFill>
                <a:latin typeface="+mn-lt"/>
                <a:ea typeface="+mn-ea"/>
              </a:defRPr>
            </a:lvl2pPr>
            <a:lvl3pPr marL="857150" indent="-171430" algn="l" rtl="0" eaLnBrk="0" fontAlgn="base" hangingPunct="0">
              <a:spcBef>
                <a:spcPct val="20000"/>
              </a:spcBef>
              <a:spcAft>
                <a:spcPct val="0"/>
              </a:spcAft>
              <a:buChar char="•"/>
              <a:defRPr sz="1500">
                <a:solidFill>
                  <a:schemeClr val="tx1"/>
                </a:solidFill>
                <a:latin typeface="+mn-lt"/>
                <a:ea typeface="+mn-ea"/>
              </a:defRPr>
            </a:lvl3pPr>
            <a:lvl4pPr marL="1200010" indent="-171430" algn="l" rtl="0" eaLnBrk="0" fontAlgn="base" hangingPunct="0">
              <a:spcBef>
                <a:spcPct val="20000"/>
              </a:spcBef>
              <a:spcAft>
                <a:spcPct val="0"/>
              </a:spcAft>
              <a:buChar char="–"/>
              <a:defRPr>
                <a:solidFill>
                  <a:schemeClr val="tx1"/>
                </a:solidFill>
                <a:latin typeface="+mn-lt"/>
                <a:ea typeface="+mn-ea"/>
              </a:defRPr>
            </a:lvl4pPr>
            <a:lvl5pPr marL="1542869" indent="-171430" algn="l" rtl="0" eaLnBrk="0" fontAlgn="base" hangingPunct="0">
              <a:spcBef>
                <a:spcPct val="20000"/>
              </a:spcBef>
              <a:spcAft>
                <a:spcPct val="0"/>
              </a:spcAft>
              <a:buChar char="»"/>
              <a:defRPr sz="1200">
                <a:solidFill>
                  <a:schemeClr val="tx1"/>
                </a:solidFill>
                <a:latin typeface="+mn-lt"/>
                <a:ea typeface="+mn-ea"/>
              </a:defRPr>
            </a:lvl5pPr>
            <a:lvl6pPr marL="1885730" indent="-171430" algn="l" rtl="0" fontAlgn="base">
              <a:spcBef>
                <a:spcPct val="20000"/>
              </a:spcBef>
              <a:spcAft>
                <a:spcPct val="0"/>
              </a:spcAft>
              <a:buChar char="»"/>
              <a:defRPr sz="1200">
                <a:solidFill>
                  <a:schemeClr val="tx1"/>
                </a:solidFill>
                <a:latin typeface="+mn-lt"/>
                <a:ea typeface="+mn-ea"/>
              </a:defRPr>
            </a:lvl6pPr>
            <a:lvl7pPr marL="2228590" indent="-171430" algn="l" rtl="0" fontAlgn="base">
              <a:spcBef>
                <a:spcPct val="20000"/>
              </a:spcBef>
              <a:spcAft>
                <a:spcPct val="0"/>
              </a:spcAft>
              <a:buChar char="»"/>
              <a:defRPr sz="1200">
                <a:solidFill>
                  <a:schemeClr val="tx1"/>
                </a:solidFill>
                <a:latin typeface="+mn-lt"/>
                <a:ea typeface="+mn-ea"/>
              </a:defRPr>
            </a:lvl7pPr>
            <a:lvl8pPr marL="2571449" indent="-171430" algn="l" rtl="0" fontAlgn="base">
              <a:spcBef>
                <a:spcPct val="20000"/>
              </a:spcBef>
              <a:spcAft>
                <a:spcPct val="0"/>
              </a:spcAft>
              <a:buChar char="»"/>
              <a:defRPr sz="1200">
                <a:solidFill>
                  <a:schemeClr val="tx1"/>
                </a:solidFill>
                <a:latin typeface="+mn-lt"/>
                <a:ea typeface="+mn-ea"/>
              </a:defRPr>
            </a:lvl8pPr>
            <a:lvl9pPr marL="2914310" indent="-171430" algn="l" rtl="0" fontAlgn="base">
              <a:spcBef>
                <a:spcPct val="20000"/>
              </a:spcBef>
              <a:spcAft>
                <a:spcPct val="0"/>
              </a:spcAft>
              <a:buChar char="»"/>
              <a:defRPr sz="1200">
                <a:solidFill>
                  <a:schemeClr val="tx1"/>
                </a:solidFill>
                <a:latin typeface="+mn-lt"/>
                <a:ea typeface="+mn-ea"/>
              </a:defRPr>
            </a:lvl9pPr>
          </a:lstStyle>
          <a:p>
            <a:pPr marL="0" indent="0" eaLnBrk="1" hangingPunct="1">
              <a:lnSpc>
                <a:spcPct val="90000"/>
              </a:lnSpc>
              <a:buNone/>
            </a:pPr>
            <a:r>
              <a:rPr lang="en-US" altLang="en-US" sz="1800" kern="0" dirty="0" smtClean="0">
                <a:solidFill>
                  <a:srgbClr val="006600"/>
                </a:solidFill>
              </a:rPr>
              <a:t>Donora, PA: picture taken at noon </a:t>
            </a:r>
            <a:r>
              <a:rPr lang="en-US" altLang="en-US" sz="1800" kern="0" dirty="0">
                <a:solidFill>
                  <a:srgbClr val="006600"/>
                </a:solidFill>
              </a:rPr>
              <a:t>on October 29, </a:t>
            </a:r>
            <a:r>
              <a:rPr lang="en-US" altLang="en-US" sz="1800" kern="0" dirty="0" smtClean="0">
                <a:solidFill>
                  <a:srgbClr val="006600"/>
                </a:solidFill>
              </a:rPr>
              <a:t>1948</a:t>
            </a:r>
          </a:p>
          <a:p>
            <a:pPr marL="0" indent="0" algn="ctr" eaLnBrk="1" hangingPunct="1">
              <a:lnSpc>
                <a:spcPct val="90000"/>
              </a:lnSpc>
              <a:buNone/>
            </a:pPr>
            <a:r>
              <a:rPr lang="en-US" altLang="en-US" sz="1800" kern="0" dirty="0" smtClean="0">
                <a:solidFill>
                  <a:srgbClr val="006600"/>
                </a:solidFill>
              </a:rPr>
              <a:t>20 people died and thousands were sickened</a:t>
            </a:r>
            <a:endParaRPr lang="en-US" altLang="en-US" sz="1800" kern="0" dirty="0"/>
          </a:p>
        </p:txBody>
      </p:sp>
    </p:spTree>
    <p:extLst>
      <p:ext uri="{BB962C8B-B14F-4D97-AF65-F5344CB8AC3E}">
        <p14:creationId xmlns:p14="http://schemas.microsoft.com/office/powerpoint/2010/main" val="219143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14</a:t>
            </a:fld>
            <a:endParaRPr lang="en-US"/>
          </a:p>
        </p:txBody>
      </p:sp>
      <p:sp>
        <p:nvSpPr>
          <p:cNvPr id="7" name="Title 1"/>
          <p:cNvSpPr txBox="1">
            <a:spLocks/>
          </p:cNvSpPr>
          <p:nvPr/>
        </p:nvSpPr>
        <p:spPr>
          <a:xfrm>
            <a:off x="617220" y="125730"/>
            <a:ext cx="3460510"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PM</a:t>
            </a:r>
            <a:r>
              <a:rPr lang="en-US" sz="2625" b="1" kern="0" baseline="-25000" dirty="0" smtClean="0">
                <a:solidFill>
                  <a:schemeClr val="accent3"/>
                </a:solidFill>
              </a:rPr>
              <a:t>2.5</a:t>
            </a:r>
            <a:r>
              <a:rPr lang="en-US" sz="2625" b="1" kern="0" dirty="0" smtClean="0">
                <a:solidFill>
                  <a:schemeClr val="accent3"/>
                </a:solidFill>
              </a:rPr>
              <a:t> Health Impacts</a:t>
            </a:r>
            <a:endParaRPr lang="en-US" sz="2625" b="1" kern="0" dirty="0">
              <a:solidFill>
                <a:schemeClr val="accent3"/>
              </a:solidFill>
            </a:endParaRPr>
          </a:p>
        </p:txBody>
      </p:sp>
      <p:pic>
        <p:nvPicPr>
          <p:cNvPr id="4098" name="Picture 2" descr="http://aerosol.ees.ufl.edu/atmos_aerosol/images/Harvard%20six%20c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043" y="1305344"/>
            <a:ext cx="6269938" cy="51716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5981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15</a:t>
            </a:fld>
            <a:endParaRPr lang="en-US"/>
          </a:p>
        </p:txBody>
      </p:sp>
      <p:sp>
        <p:nvSpPr>
          <p:cNvPr id="7" name="Title 1"/>
          <p:cNvSpPr txBox="1">
            <a:spLocks/>
          </p:cNvSpPr>
          <p:nvPr/>
        </p:nvSpPr>
        <p:spPr>
          <a:xfrm>
            <a:off x="370703" y="125730"/>
            <a:ext cx="3880021"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 Places with High PM</a:t>
            </a:r>
            <a:r>
              <a:rPr lang="en-US" sz="2625" b="1" kern="0" baseline="-25000" dirty="0" smtClean="0">
                <a:solidFill>
                  <a:schemeClr val="accent3"/>
                </a:solidFill>
              </a:rPr>
              <a:t>2.5</a:t>
            </a:r>
            <a:endParaRPr lang="en-US" sz="2625" b="1" kern="0" baseline="-25000" dirty="0">
              <a:solidFill>
                <a:schemeClr val="accent3"/>
              </a:solidFill>
            </a:endParaRPr>
          </a:p>
        </p:txBody>
      </p:sp>
      <p:pic>
        <p:nvPicPr>
          <p:cNvPr id="5" name="Picture 4" descr="Area Map"/>
          <p:cNvPicPr>
            <a:picLocks noChangeAspect="1" noChangeArrowheads="1"/>
          </p:cNvPicPr>
          <p:nvPr/>
        </p:nvPicPr>
        <p:blipFill rotWithShape="1">
          <a:blip r:embed="rId2">
            <a:extLst>
              <a:ext uri="{28A0092B-C50C-407E-A947-70E740481C1C}">
                <a14:useLocalDpi xmlns:a14="http://schemas.microsoft.com/office/drawing/2010/main" val="0"/>
              </a:ext>
            </a:extLst>
          </a:blip>
          <a:srcRect l="5468" b="44693"/>
          <a:stretch/>
        </p:blipFill>
        <p:spPr bwMode="auto">
          <a:xfrm>
            <a:off x="1124465" y="1375855"/>
            <a:ext cx="6895069" cy="522057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37759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16</a:t>
            </a:fld>
            <a:endParaRPr lang="en-US"/>
          </a:p>
        </p:txBody>
      </p:sp>
      <p:sp>
        <p:nvSpPr>
          <p:cNvPr id="7" name="Title 1"/>
          <p:cNvSpPr txBox="1">
            <a:spLocks/>
          </p:cNvSpPr>
          <p:nvPr/>
        </p:nvSpPr>
        <p:spPr>
          <a:xfrm>
            <a:off x="98854" y="88659"/>
            <a:ext cx="5647038"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 of People Exposed to High PM</a:t>
            </a:r>
            <a:r>
              <a:rPr lang="en-US" sz="2625" b="1" kern="0" baseline="-25000" dirty="0" smtClean="0">
                <a:solidFill>
                  <a:schemeClr val="accent3"/>
                </a:solidFill>
              </a:rPr>
              <a:t>2.5</a:t>
            </a:r>
            <a:endParaRPr lang="en-US" sz="2625" b="1" kern="0" baseline="-25000" dirty="0">
              <a:solidFill>
                <a:schemeClr val="accent3"/>
              </a:solidFill>
            </a:endParaRPr>
          </a:p>
        </p:txBody>
      </p:sp>
      <p:pic>
        <p:nvPicPr>
          <p:cNvPr id="6" name="Picture 4" descr="Number of People Living in Counties with Air Quality Concentrations Above the Level of the NAAQS in 2014 by pollutant, showing 0 people for Carbon Monoxide, 2.3 million people for Lead, 0 people for Nitrogen Dioxide, 41.4 million people for Ozone (based on the 8-hour standard), 12.4 million people for PM10, 32.3 million people for PM2.5, 6.5 million people for Sulfur Dioxide, and 57.3 million people when all pollutants are considered toget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914" y="1427482"/>
            <a:ext cx="6894837" cy="517112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bwMode="auto">
          <a:xfrm>
            <a:off x="1070171" y="3120573"/>
            <a:ext cx="4967772" cy="551543"/>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84" charset="-128"/>
            </a:endParaRPr>
          </a:p>
        </p:txBody>
      </p:sp>
    </p:spTree>
    <p:extLst>
      <p:ext uri="{BB962C8B-B14F-4D97-AF65-F5344CB8AC3E}">
        <p14:creationId xmlns:p14="http://schemas.microsoft.com/office/powerpoint/2010/main" val="21541710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17</a:t>
            </a:fld>
            <a:endParaRPr lang="en-US"/>
          </a:p>
        </p:txBody>
      </p:sp>
      <p:sp>
        <p:nvSpPr>
          <p:cNvPr id="7" name="Title 1"/>
          <p:cNvSpPr txBox="1">
            <a:spLocks/>
          </p:cNvSpPr>
          <p:nvPr/>
        </p:nvSpPr>
        <p:spPr>
          <a:xfrm>
            <a:off x="617220" y="125730"/>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PM</a:t>
            </a:r>
            <a:r>
              <a:rPr lang="en-US" sz="2625" b="1" kern="0" baseline="-25000" dirty="0" smtClean="0">
                <a:solidFill>
                  <a:schemeClr val="accent3"/>
                </a:solidFill>
              </a:rPr>
              <a:t>2.5</a:t>
            </a:r>
            <a:r>
              <a:rPr lang="en-US" sz="2625" b="1" kern="0" dirty="0" smtClean="0">
                <a:solidFill>
                  <a:schemeClr val="accent3"/>
                </a:solidFill>
              </a:rPr>
              <a:t> Trends</a:t>
            </a:r>
            <a:endParaRPr lang="en-US" sz="2625" b="1" kern="0" dirty="0">
              <a:solidFill>
                <a:schemeClr val="accent3"/>
              </a:solidFill>
            </a:endParaRPr>
          </a:p>
        </p:txBody>
      </p:sp>
      <p:pic>
        <p:nvPicPr>
          <p:cNvPr id="2050" name="Picture 2" descr="PM2.5 air quality between 2000 and 2014, based on the seasonally-weighted annual average.  Chart shows a range of concentrations in 578 monitoring sites nationwide, with the average decreasing 34% from 2000 to 2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338" y="1504736"/>
            <a:ext cx="6487915" cy="5077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43269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18</a:t>
            </a:fld>
            <a:endParaRPr lang="en-US"/>
          </a:p>
        </p:txBody>
      </p:sp>
      <p:sp>
        <p:nvSpPr>
          <p:cNvPr id="7" name="Title 1"/>
          <p:cNvSpPr txBox="1">
            <a:spLocks/>
          </p:cNvSpPr>
          <p:nvPr/>
        </p:nvSpPr>
        <p:spPr>
          <a:xfrm>
            <a:off x="617220" y="125730"/>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PM</a:t>
            </a:r>
            <a:r>
              <a:rPr lang="en-US" sz="2625" b="1" kern="0" baseline="-25000" dirty="0" smtClean="0">
                <a:solidFill>
                  <a:schemeClr val="accent3"/>
                </a:solidFill>
              </a:rPr>
              <a:t>2.5</a:t>
            </a:r>
            <a:r>
              <a:rPr lang="en-US" sz="2625" b="1" kern="0" dirty="0" smtClean="0">
                <a:solidFill>
                  <a:schemeClr val="accent3"/>
                </a:solidFill>
              </a:rPr>
              <a:t> Trends</a:t>
            </a:r>
            <a:endParaRPr lang="en-US" sz="2625" b="1" kern="0" dirty="0">
              <a:solidFill>
                <a:schemeClr val="accent3"/>
              </a:solidFill>
            </a:endParaRPr>
          </a:p>
        </p:txBody>
      </p:sp>
      <p:pic>
        <p:nvPicPr>
          <p:cNvPr id="2052" name="Picture 4" descr="Plot of value by y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66" y="4077729"/>
            <a:ext cx="3505199" cy="27432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s://www3.epa.gov/airtrends/images/us-climate-region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543" y="1804086"/>
            <a:ext cx="5235743" cy="3447536"/>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Plot of value by ye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66" y="1180939"/>
            <a:ext cx="3505198" cy="27432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 name="Straight Arrow Connector 2"/>
          <p:cNvCxnSpPr/>
          <p:nvPr/>
        </p:nvCxnSpPr>
        <p:spPr bwMode="auto">
          <a:xfrm flipH="1" flipV="1">
            <a:off x="3651164" y="2552539"/>
            <a:ext cx="926755" cy="4942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10" name="Straight Arrow Connector 9"/>
          <p:cNvCxnSpPr/>
          <p:nvPr/>
        </p:nvCxnSpPr>
        <p:spPr bwMode="auto">
          <a:xfrm flipH="1">
            <a:off x="3693256" y="3527854"/>
            <a:ext cx="643966" cy="146839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950020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19</a:t>
            </a:fld>
            <a:endParaRPr lang="en-US"/>
          </a:p>
        </p:txBody>
      </p:sp>
      <p:sp>
        <p:nvSpPr>
          <p:cNvPr id="7" name="Title 1"/>
          <p:cNvSpPr txBox="1">
            <a:spLocks/>
          </p:cNvSpPr>
          <p:nvPr/>
        </p:nvSpPr>
        <p:spPr>
          <a:xfrm>
            <a:off x="98854" y="26948"/>
            <a:ext cx="5585254"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Aerosol Optical Thickness (AOT)</a:t>
            </a:r>
            <a:endParaRPr lang="en-US" sz="2625" b="1" kern="0" dirty="0">
              <a:solidFill>
                <a:schemeClr val="accent3"/>
              </a:solidFill>
            </a:endParaRPr>
          </a:p>
        </p:txBody>
      </p:sp>
      <p:sp>
        <p:nvSpPr>
          <p:cNvPr id="2" name="Rectangle 1"/>
          <p:cNvSpPr/>
          <p:nvPr/>
        </p:nvSpPr>
        <p:spPr>
          <a:xfrm>
            <a:off x="224971" y="1448751"/>
            <a:ext cx="8686799" cy="923330"/>
          </a:xfrm>
          <a:prstGeom prst="rect">
            <a:avLst/>
          </a:prstGeom>
        </p:spPr>
        <p:txBody>
          <a:bodyPr wrap="square">
            <a:spAutoFit/>
          </a:bodyPr>
          <a:lstStyle/>
          <a:p>
            <a:r>
              <a:rPr lang="en-US" b="1" dirty="0">
                <a:solidFill>
                  <a:srgbClr val="222222"/>
                </a:solidFill>
                <a:latin typeface="arial" panose="020B0604020202020204" pitchFamily="34" charset="0"/>
              </a:rPr>
              <a:t>Aerosol optical </a:t>
            </a:r>
            <a:r>
              <a:rPr lang="en-US" b="1" dirty="0" smtClean="0">
                <a:solidFill>
                  <a:srgbClr val="222222"/>
                </a:solidFill>
                <a:latin typeface="arial" panose="020B0604020202020204" pitchFamily="34" charset="0"/>
              </a:rPr>
              <a:t>thickness (AOT)</a:t>
            </a:r>
            <a:r>
              <a:rPr lang="en-US" dirty="0">
                <a:solidFill>
                  <a:srgbClr val="222222"/>
                </a:solidFill>
                <a:latin typeface="arial" panose="020B0604020202020204" pitchFamily="34" charset="0"/>
              </a:rPr>
              <a:t> is a measure of the extinction of the solar beam by dust and haze. In other words, particles in the atmosphere (dust, smoke, pollution) can block sunlight by absorbing or by scattering light.</a:t>
            </a:r>
            <a:endParaRPr lang="en-US" dirty="0"/>
          </a:p>
        </p:txBody>
      </p:sp>
      <p:pic>
        <p:nvPicPr>
          <p:cNvPr id="6154" name="Picture 10" descr="https://earthenable.files.wordpress.com/2015/08/figur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528" y="2384438"/>
            <a:ext cx="6426439" cy="43497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1627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2</a:t>
            </a:fld>
            <a:endParaRPr lang="en-US"/>
          </a:p>
        </p:txBody>
      </p:sp>
      <p:sp>
        <p:nvSpPr>
          <p:cNvPr id="5" name="Title 1"/>
          <p:cNvSpPr txBox="1">
            <a:spLocks/>
          </p:cNvSpPr>
          <p:nvPr/>
        </p:nvSpPr>
        <p:spPr>
          <a:xfrm>
            <a:off x="617220" y="125730"/>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a:solidFill>
                  <a:schemeClr val="accent3"/>
                </a:solidFill>
              </a:rPr>
              <a:t>EPA</a:t>
            </a:r>
          </a:p>
        </p:txBody>
      </p:sp>
      <p:sp>
        <p:nvSpPr>
          <p:cNvPr id="6" name="Rectangle 5"/>
          <p:cNvSpPr/>
          <p:nvPr/>
        </p:nvSpPr>
        <p:spPr>
          <a:xfrm>
            <a:off x="864903" y="2901527"/>
            <a:ext cx="6914641" cy="2031325"/>
          </a:xfrm>
          <a:prstGeom prst="rect">
            <a:avLst/>
          </a:prstGeom>
        </p:spPr>
        <p:txBody>
          <a:bodyPr wrap="square">
            <a:spAutoFit/>
          </a:bodyPr>
          <a:lstStyle/>
          <a:p>
            <a:r>
              <a:rPr lang="en-US" sz="2100" b="1" dirty="0">
                <a:solidFill>
                  <a:srgbClr val="006600"/>
                </a:solidFill>
              </a:rPr>
              <a:t>What is the EPA?</a:t>
            </a:r>
          </a:p>
          <a:p>
            <a:endParaRPr lang="en-US" sz="2100" b="1" dirty="0">
              <a:solidFill>
                <a:srgbClr val="006600"/>
              </a:solidFill>
            </a:endParaRPr>
          </a:p>
          <a:p>
            <a:r>
              <a:rPr lang="en-US" sz="2100" dirty="0">
                <a:solidFill>
                  <a:srgbClr val="006600"/>
                </a:solidFill>
              </a:rPr>
              <a:t>The US Environmental Protection Agency is tasked with protecting human health and the environment.</a:t>
            </a:r>
            <a:endParaRPr lang="en-US" sz="2100" b="1" dirty="0">
              <a:solidFill>
                <a:srgbClr val="006600"/>
              </a:solidFill>
            </a:endParaRPr>
          </a:p>
          <a:p>
            <a:endParaRPr lang="en-US" sz="2100" b="1" dirty="0">
              <a:solidFill>
                <a:srgbClr val="006600"/>
              </a:solidFill>
            </a:endParaRPr>
          </a:p>
          <a:p>
            <a:endParaRPr lang="en-US" sz="2100" b="1" dirty="0">
              <a:solidFill>
                <a:srgbClr val="006600"/>
              </a:solidFill>
            </a:endParaRPr>
          </a:p>
        </p:txBody>
      </p:sp>
    </p:spTree>
    <p:extLst>
      <p:ext uri="{BB962C8B-B14F-4D97-AF65-F5344CB8AC3E}">
        <p14:creationId xmlns:p14="http://schemas.microsoft.com/office/powerpoint/2010/main" val="3748978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20</a:t>
            </a:fld>
            <a:endParaRPr lang="en-US"/>
          </a:p>
        </p:txBody>
      </p:sp>
      <p:sp>
        <p:nvSpPr>
          <p:cNvPr id="7" name="Title 1"/>
          <p:cNvSpPr txBox="1">
            <a:spLocks/>
          </p:cNvSpPr>
          <p:nvPr/>
        </p:nvSpPr>
        <p:spPr>
          <a:xfrm>
            <a:off x="98854" y="64019"/>
            <a:ext cx="5585254"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AVHRR AOT</a:t>
            </a:r>
            <a:endParaRPr lang="en-US" sz="2625" b="1" kern="0" dirty="0">
              <a:solidFill>
                <a:schemeClr val="accent3"/>
              </a:solidFill>
            </a:endParaRPr>
          </a:p>
        </p:txBody>
      </p:sp>
      <p:pic>
        <p:nvPicPr>
          <p:cNvPr id="6146" name="Picture 2" descr="NOAA CDR AVHRR Aerosol Optical Thickn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458" y="1248028"/>
            <a:ext cx="7355996" cy="445020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3"/>
          <p:cNvSpPr txBox="1">
            <a:spLocks noChangeArrowheads="1"/>
          </p:cNvSpPr>
          <p:nvPr/>
        </p:nvSpPr>
        <p:spPr>
          <a:xfrm>
            <a:off x="972457" y="5745892"/>
            <a:ext cx="7195359" cy="1033850"/>
          </a:xfrm>
          <a:prstGeom prst="rect">
            <a:avLst/>
          </a:prstGeom>
        </p:spPr>
        <p:txBody>
          <a:bodyPr/>
          <a:lstStyle>
            <a:lvl1pPr marL="257145" indent="-257145" algn="l" rtl="0" eaLnBrk="0" fontAlgn="base" hangingPunct="0">
              <a:spcBef>
                <a:spcPct val="20000"/>
              </a:spcBef>
              <a:spcAft>
                <a:spcPct val="0"/>
              </a:spcAft>
              <a:buChar char="•"/>
              <a:defRPr sz="2100">
                <a:solidFill>
                  <a:schemeClr val="tx1"/>
                </a:solidFill>
                <a:latin typeface="+mn-lt"/>
                <a:ea typeface="+mn-ea"/>
                <a:cs typeface="+mn-cs"/>
              </a:defRPr>
            </a:lvl1pPr>
            <a:lvl2pPr marL="557147" indent="-214288" algn="l" rtl="0" eaLnBrk="0" fontAlgn="base" hangingPunct="0">
              <a:spcBef>
                <a:spcPct val="20000"/>
              </a:spcBef>
              <a:spcAft>
                <a:spcPct val="0"/>
              </a:spcAft>
              <a:buChar char="–"/>
              <a:defRPr sz="1800">
                <a:solidFill>
                  <a:schemeClr val="tx1"/>
                </a:solidFill>
                <a:latin typeface="+mn-lt"/>
                <a:ea typeface="+mn-ea"/>
              </a:defRPr>
            </a:lvl2pPr>
            <a:lvl3pPr marL="857150" indent="-171430" algn="l" rtl="0" eaLnBrk="0" fontAlgn="base" hangingPunct="0">
              <a:spcBef>
                <a:spcPct val="20000"/>
              </a:spcBef>
              <a:spcAft>
                <a:spcPct val="0"/>
              </a:spcAft>
              <a:buChar char="•"/>
              <a:defRPr sz="1500">
                <a:solidFill>
                  <a:schemeClr val="tx1"/>
                </a:solidFill>
                <a:latin typeface="+mn-lt"/>
                <a:ea typeface="+mn-ea"/>
              </a:defRPr>
            </a:lvl3pPr>
            <a:lvl4pPr marL="1200010" indent="-171430" algn="l" rtl="0" eaLnBrk="0" fontAlgn="base" hangingPunct="0">
              <a:spcBef>
                <a:spcPct val="20000"/>
              </a:spcBef>
              <a:spcAft>
                <a:spcPct val="0"/>
              </a:spcAft>
              <a:buChar char="–"/>
              <a:defRPr>
                <a:solidFill>
                  <a:schemeClr val="tx1"/>
                </a:solidFill>
                <a:latin typeface="+mn-lt"/>
                <a:ea typeface="+mn-ea"/>
              </a:defRPr>
            </a:lvl4pPr>
            <a:lvl5pPr marL="1542869" indent="-171430" algn="l" rtl="0" eaLnBrk="0" fontAlgn="base" hangingPunct="0">
              <a:spcBef>
                <a:spcPct val="20000"/>
              </a:spcBef>
              <a:spcAft>
                <a:spcPct val="0"/>
              </a:spcAft>
              <a:buChar char="»"/>
              <a:defRPr sz="1200">
                <a:solidFill>
                  <a:schemeClr val="tx1"/>
                </a:solidFill>
                <a:latin typeface="+mn-lt"/>
                <a:ea typeface="+mn-ea"/>
              </a:defRPr>
            </a:lvl5pPr>
            <a:lvl6pPr marL="1885730" indent="-171430" algn="l" rtl="0" fontAlgn="base">
              <a:spcBef>
                <a:spcPct val="20000"/>
              </a:spcBef>
              <a:spcAft>
                <a:spcPct val="0"/>
              </a:spcAft>
              <a:buChar char="»"/>
              <a:defRPr sz="1200">
                <a:solidFill>
                  <a:schemeClr val="tx1"/>
                </a:solidFill>
                <a:latin typeface="+mn-lt"/>
                <a:ea typeface="+mn-ea"/>
              </a:defRPr>
            </a:lvl6pPr>
            <a:lvl7pPr marL="2228590" indent="-171430" algn="l" rtl="0" fontAlgn="base">
              <a:spcBef>
                <a:spcPct val="20000"/>
              </a:spcBef>
              <a:spcAft>
                <a:spcPct val="0"/>
              </a:spcAft>
              <a:buChar char="»"/>
              <a:defRPr sz="1200">
                <a:solidFill>
                  <a:schemeClr val="tx1"/>
                </a:solidFill>
                <a:latin typeface="+mn-lt"/>
                <a:ea typeface="+mn-ea"/>
              </a:defRPr>
            </a:lvl7pPr>
            <a:lvl8pPr marL="2571449" indent="-171430" algn="l" rtl="0" fontAlgn="base">
              <a:spcBef>
                <a:spcPct val="20000"/>
              </a:spcBef>
              <a:spcAft>
                <a:spcPct val="0"/>
              </a:spcAft>
              <a:buChar char="»"/>
              <a:defRPr sz="1200">
                <a:solidFill>
                  <a:schemeClr val="tx1"/>
                </a:solidFill>
                <a:latin typeface="+mn-lt"/>
                <a:ea typeface="+mn-ea"/>
              </a:defRPr>
            </a:lvl8pPr>
            <a:lvl9pPr marL="2914310" indent="-171430" algn="l" rtl="0" fontAlgn="base">
              <a:spcBef>
                <a:spcPct val="20000"/>
              </a:spcBef>
              <a:spcAft>
                <a:spcPct val="0"/>
              </a:spcAft>
              <a:buChar char="»"/>
              <a:defRPr sz="1200">
                <a:solidFill>
                  <a:schemeClr val="tx1"/>
                </a:solidFill>
                <a:latin typeface="+mn-lt"/>
                <a:ea typeface="+mn-ea"/>
              </a:defRPr>
            </a:lvl9pPr>
          </a:lstStyle>
          <a:p>
            <a:pPr marL="0" indent="0" algn="ctr" eaLnBrk="1" hangingPunct="1">
              <a:lnSpc>
                <a:spcPct val="90000"/>
              </a:lnSpc>
              <a:buNone/>
            </a:pPr>
            <a:r>
              <a:rPr lang="en-US" sz="1800" dirty="0" smtClean="0"/>
              <a:t>Through careful calibration of data from various Advanced </a:t>
            </a:r>
            <a:r>
              <a:rPr lang="en-US" sz="1800" dirty="0"/>
              <a:t>Very High Resolution Radiometer (AVHRR</a:t>
            </a:r>
            <a:r>
              <a:rPr lang="en-US" sz="1800" dirty="0" smtClean="0"/>
              <a:t>) sensors in space since 1981, NOAA-NCEI has created a </a:t>
            </a:r>
            <a:r>
              <a:rPr lang="en-US" sz="1800" dirty="0"/>
              <a:t>Climate Data Record (CDR) of </a:t>
            </a:r>
            <a:r>
              <a:rPr lang="en-US" sz="1800" dirty="0" smtClean="0"/>
              <a:t>AOT over oceans for </a:t>
            </a:r>
            <a:r>
              <a:rPr lang="en-US" sz="1800" dirty="0"/>
              <a:t>use in </a:t>
            </a:r>
            <a:r>
              <a:rPr lang="en-US" sz="1800" dirty="0" smtClean="0"/>
              <a:t>monitoring </a:t>
            </a:r>
            <a:r>
              <a:rPr lang="en-US" sz="1800" dirty="0"/>
              <a:t>and </a:t>
            </a:r>
            <a:r>
              <a:rPr lang="en-US" sz="1800" dirty="0" smtClean="0"/>
              <a:t>assessing air quality trends.</a:t>
            </a:r>
            <a:endParaRPr lang="en-US" altLang="en-US" sz="1800" kern="0" dirty="0"/>
          </a:p>
        </p:txBody>
      </p:sp>
    </p:spTree>
    <p:extLst>
      <p:ext uri="{BB962C8B-B14F-4D97-AF65-F5344CB8AC3E}">
        <p14:creationId xmlns:p14="http://schemas.microsoft.com/office/powerpoint/2010/main" val="199896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21</a:t>
            </a:fld>
            <a:endParaRPr lang="en-US"/>
          </a:p>
        </p:txBody>
      </p:sp>
      <p:sp>
        <p:nvSpPr>
          <p:cNvPr id="7" name="Title 1"/>
          <p:cNvSpPr txBox="1">
            <a:spLocks/>
          </p:cNvSpPr>
          <p:nvPr/>
        </p:nvSpPr>
        <p:spPr>
          <a:xfrm>
            <a:off x="98854" y="26948"/>
            <a:ext cx="5585254"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AOT vs PM</a:t>
            </a:r>
            <a:r>
              <a:rPr lang="en-US" sz="2625" b="1" kern="0" baseline="-25000" dirty="0" smtClean="0">
                <a:solidFill>
                  <a:schemeClr val="accent3"/>
                </a:solidFill>
              </a:rPr>
              <a:t>2.5</a:t>
            </a:r>
            <a:endParaRPr lang="en-US" sz="2625" b="1" kern="0" baseline="-25000" dirty="0">
              <a:solidFill>
                <a:schemeClr val="accent3"/>
              </a:solidFill>
            </a:endParaRPr>
          </a:p>
        </p:txBody>
      </p:sp>
      <p:pic>
        <p:nvPicPr>
          <p:cNvPr id="2" name="Picture 1"/>
          <p:cNvPicPr>
            <a:picLocks noChangeAspect="1"/>
          </p:cNvPicPr>
          <p:nvPr/>
        </p:nvPicPr>
        <p:blipFill>
          <a:blip r:embed="rId2"/>
          <a:stretch>
            <a:fillRect/>
          </a:stretch>
        </p:blipFill>
        <p:spPr>
          <a:xfrm>
            <a:off x="84340" y="1451428"/>
            <a:ext cx="8950130" cy="4049486"/>
          </a:xfrm>
          <a:prstGeom prst="rect">
            <a:avLst/>
          </a:prstGeom>
        </p:spPr>
      </p:pic>
      <p:sp>
        <p:nvSpPr>
          <p:cNvPr id="3" name="TextBox 2"/>
          <p:cNvSpPr txBox="1"/>
          <p:nvPr/>
        </p:nvSpPr>
        <p:spPr>
          <a:xfrm>
            <a:off x="6183086" y="4934857"/>
            <a:ext cx="2960914" cy="353943"/>
          </a:xfrm>
          <a:prstGeom prst="rect">
            <a:avLst/>
          </a:prstGeom>
          <a:noFill/>
        </p:spPr>
        <p:txBody>
          <a:bodyPr wrap="square" rtlCol="0">
            <a:spAutoFit/>
          </a:bodyPr>
          <a:lstStyle/>
          <a:p>
            <a:r>
              <a:rPr lang="en-US" sz="1700" dirty="0" smtClean="0"/>
              <a:t>Van </a:t>
            </a:r>
            <a:r>
              <a:rPr lang="en-US" sz="1700" dirty="0" err="1" smtClean="0"/>
              <a:t>Donkelaar</a:t>
            </a:r>
            <a:r>
              <a:rPr lang="en-US" sz="1700" dirty="0" smtClean="0"/>
              <a:t> et al. (2006)</a:t>
            </a:r>
            <a:endParaRPr lang="en-US" sz="1700" dirty="0"/>
          </a:p>
        </p:txBody>
      </p:sp>
      <p:sp>
        <p:nvSpPr>
          <p:cNvPr id="12" name="Rectangle 3"/>
          <p:cNvSpPr txBox="1">
            <a:spLocks noChangeArrowheads="1"/>
          </p:cNvSpPr>
          <p:nvPr/>
        </p:nvSpPr>
        <p:spPr>
          <a:xfrm>
            <a:off x="697416" y="5745892"/>
            <a:ext cx="7631037" cy="1033850"/>
          </a:xfrm>
          <a:prstGeom prst="rect">
            <a:avLst/>
          </a:prstGeom>
        </p:spPr>
        <p:txBody>
          <a:bodyPr/>
          <a:lstStyle>
            <a:lvl1pPr marL="257145" indent="-257145" algn="l" rtl="0" eaLnBrk="0" fontAlgn="base" hangingPunct="0">
              <a:spcBef>
                <a:spcPct val="20000"/>
              </a:spcBef>
              <a:spcAft>
                <a:spcPct val="0"/>
              </a:spcAft>
              <a:buChar char="•"/>
              <a:defRPr sz="2100">
                <a:solidFill>
                  <a:schemeClr val="tx1"/>
                </a:solidFill>
                <a:latin typeface="+mn-lt"/>
                <a:ea typeface="+mn-ea"/>
                <a:cs typeface="+mn-cs"/>
              </a:defRPr>
            </a:lvl1pPr>
            <a:lvl2pPr marL="557147" indent="-214288" algn="l" rtl="0" eaLnBrk="0" fontAlgn="base" hangingPunct="0">
              <a:spcBef>
                <a:spcPct val="20000"/>
              </a:spcBef>
              <a:spcAft>
                <a:spcPct val="0"/>
              </a:spcAft>
              <a:buChar char="–"/>
              <a:defRPr sz="1800">
                <a:solidFill>
                  <a:schemeClr val="tx1"/>
                </a:solidFill>
                <a:latin typeface="+mn-lt"/>
                <a:ea typeface="+mn-ea"/>
              </a:defRPr>
            </a:lvl2pPr>
            <a:lvl3pPr marL="857150" indent="-171430" algn="l" rtl="0" eaLnBrk="0" fontAlgn="base" hangingPunct="0">
              <a:spcBef>
                <a:spcPct val="20000"/>
              </a:spcBef>
              <a:spcAft>
                <a:spcPct val="0"/>
              </a:spcAft>
              <a:buChar char="•"/>
              <a:defRPr sz="1500">
                <a:solidFill>
                  <a:schemeClr val="tx1"/>
                </a:solidFill>
                <a:latin typeface="+mn-lt"/>
                <a:ea typeface="+mn-ea"/>
              </a:defRPr>
            </a:lvl3pPr>
            <a:lvl4pPr marL="1200010" indent="-171430" algn="l" rtl="0" eaLnBrk="0" fontAlgn="base" hangingPunct="0">
              <a:spcBef>
                <a:spcPct val="20000"/>
              </a:spcBef>
              <a:spcAft>
                <a:spcPct val="0"/>
              </a:spcAft>
              <a:buChar char="–"/>
              <a:defRPr>
                <a:solidFill>
                  <a:schemeClr val="tx1"/>
                </a:solidFill>
                <a:latin typeface="+mn-lt"/>
                <a:ea typeface="+mn-ea"/>
              </a:defRPr>
            </a:lvl4pPr>
            <a:lvl5pPr marL="1542869" indent="-171430" algn="l" rtl="0" eaLnBrk="0" fontAlgn="base" hangingPunct="0">
              <a:spcBef>
                <a:spcPct val="20000"/>
              </a:spcBef>
              <a:spcAft>
                <a:spcPct val="0"/>
              </a:spcAft>
              <a:buChar char="»"/>
              <a:defRPr sz="1200">
                <a:solidFill>
                  <a:schemeClr val="tx1"/>
                </a:solidFill>
                <a:latin typeface="+mn-lt"/>
                <a:ea typeface="+mn-ea"/>
              </a:defRPr>
            </a:lvl5pPr>
            <a:lvl6pPr marL="1885730" indent="-171430" algn="l" rtl="0" fontAlgn="base">
              <a:spcBef>
                <a:spcPct val="20000"/>
              </a:spcBef>
              <a:spcAft>
                <a:spcPct val="0"/>
              </a:spcAft>
              <a:buChar char="»"/>
              <a:defRPr sz="1200">
                <a:solidFill>
                  <a:schemeClr val="tx1"/>
                </a:solidFill>
                <a:latin typeface="+mn-lt"/>
                <a:ea typeface="+mn-ea"/>
              </a:defRPr>
            </a:lvl6pPr>
            <a:lvl7pPr marL="2228590" indent="-171430" algn="l" rtl="0" fontAlgn="base">
              <a:spcBef>
                <a:spcPct val="20000"/>
              </a:spcBef>
              <a:spcAft>
                <a:spcPct val="0"/>
              </a:spcAft>
              <a:buChar char="»"/>
              <a:defRPr sz="1200">
                <a:solidFill>
                  <a:schemeClr val="tx1"/>
                </a:solidFill>
                <a:latin typeface="+mn-lt"/>
                <a:ea typeface="+mn-ea"/>
              </a:defRPr>
            </a:lvl7pPr>
            <a:lvl8pPr marL="2571449" indent="-171430" algn="l" rtl="0" fontAlgn="base">
              <a:spcBef>
                <a:spcPct val="20000"/>
              </a:spcBef>
              <a:spcAft>
                <a:spcPct val="0"/>
              </a:spcAft>
              <a:buChar char="»"/>
              <a:defRPr sz="1200">
                <a:solidFill>
                  <a:schemeClr val="tx1"/>
                </a:solidFill>
                <a:latin typeface="+mn-lt"/>
                <a:ea typeface="+mn-ea"/>
              </a:defRPr>
            </a:lvl8pPr>
            <a:lvl9pPr marL="2914310" indent="-171430" algn="l" rtl="0" fontAlgn="base">
              <a:spcBef>
                <a:spcPct val="20000"/>
              </a:spcBef>
              <a:spcAft>
                <a:spcPct val="0"/>
              </a:spcAft>
              <a:buChar char="»"/>
              <a:defRPr sz="1200">
                <a:solidFill>
                  <a:schemeClr val="tx1"/>
                </a:solidFill>
                <a:latin typeface="+mn-lt"/>
                <a:ea typeface="+mn-ea"/>
              </a:defRPr>
            </a:lvl9pPr>
          </a:lstStyle>
          <a:p>
            <a:pPr marL="0" indent="0" algn="ctr" eaLnBrk="1" hangingPunct="1">
              <a:lnSpc>
                <a:spcPct val="90000"/>
              </a:lnSpc>
              <a:buNone/>
            </a:pPr>
            <a:r>
              <a:rPr lang="en-US" sz="1800" dirty="0" smtClean="0"/>
              <a:t>Several studies have used satellite-derived AOT to estimate surface PM</a:t>
            </a:r>
            <a:r>
              <a:rPr lang="en-US" sz="1800" baseline="-25000" dirty="0" smtClean="0"/>
              <a:t>2.5</a:t>
            </a:r>
            <a:r>
              <a:rPr lang="en-US" sz="1800" dirty="0" smtClean="0"/>
              <a:t> concentrations with varying results.</a:t>
            </a:r>
            <a:endParaRPr lang="en-US" altLang="en-US" sz="1800" kern="0" dirty="0"/>
          </a:p>
        </p:txBody>
      </p:sp>
    </p:spTree>
    <p:extLst>
      <p:ext uri="{BB962C8B-B14F-4D97-AF65-F5344CB8AC3E}">
        <p14:creationId xmlns:p14="http://schemas.microsoft.com/office/powerpoint/2010/main" val="187140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22</a:t>
            </a:fld>
            <a:endParaRPr lang="en-US"/>
          </a:p>
        </p:txBody>
      </p:sp>
      <p:sp>
        <p:nvSpPr>
          <p:cNvPr id="6" name="Rectangle 5"/>
          <p:cNvSpPr/>
          <p:nvPr/>
        </p:nvSpPr>
        <p:spPr>
          <a:xfrm>
            <a:off x="126583" y="1242293"/>
            <a:ext cx="6914641" cy="738664"/>
          </a:xfrm>
          <a:prstGeom prst="rect">
            <a:avLst/>
          </a:prstGeom>
        </p:spPr>
        <p:txBody>
          <a:bodyPr wrap="square">
            <a:spAutoFit/>
          </a:bodyPr>
          <a:lstStyle/>
          <a:p>
            <a:r>
              <a:rPr lang="en-US" sz="2100" b="1" dirty="0">
                <a:solidFill>
                  <a:srgbClr val="006600"/>
                </a:solidFill>
              </a:rPr>
              <a:t>IMSM Remote Sensing Data Fusion Project</a:t>
            </a:r>
          </a:p>
          <a:p>
            <a:endParaRPr lang="en-US" sz="2100" b="1" dirty="0">
              <a:solidFill>
                <a:srgbClr val="006600"/>
              </a:solidFill>
            </a:endParaRPr>
          </a:p>
        </p:txBody>
      </p:sp>
      <p:sp>
        <p:nvSpPr>
          <p:cNvPr id="2" name="TextBox 1"/>
          <p:cNvSpPr txBox="1"/>
          <p:nvPr/>
        </p:nvSpPr>
        <p:spPr>
          <a:xfrm>
            <a:off x="131385" y="1900031"/>
            <a:ext cx="8846560" cy="4693593"/>
          </a:xfrm>
          <a:prstGeom prst="rect">
            <a:avLst/>
          </a:prstGeom>
          <a:noFill/>
        </p:spPr>
        <p:txBody>
          <a:bodyPr wrap="square" rtlCol="0">
            <a:spAutoFit/>
          </a:bodyPr>
          <a:lstStyle/>
          <a:p>
            <a:r>
              <a:rPr lang="en-US" sz="2400" b="1" dirty="0">
                <a:solidFill>
                  <a:schemeClr val="bg2">
                    <a:lumMod val="50000"/>
                  </a:schemeClr>
                </a:solidFill>
              </a:rPr>
              <a:t>Fusing surface and satellite-derived PM observations to determine the impact of international transport on coastal PM</a:t>
            </a:r>
            <a:r>
              <a:rPr lang="en-US" sz="2400" b="1" baseline="-25000" dirty="0">
                <a:solidFill>
                  <a:schemeClr val="bg2">
                    <a:lumMod val="50000"/>
                  </a:schemeClr>
                </a:solidFill>
              </a:rPr>
              <a:t>2.5</a:t>
            </a:r>
            <a:r>
              <a:rPr lang="en-US" sz="2400" b="1" dirty="0">
                <a:solidFill>
                  <a:schemeClr val="bg2">
                    <a:lumMod val="50000"/>
                  </a:schemeClr>
                </a:solidFill>
              </a:rPr>
              <a:t> concentrations in the western U.S.</a:t>
            </a:r>
            <a:endParaRPr lang="en-US" sz="2400" dirty="0">
              <a:solidFill>
                <a:schemeClr val="bg2">
                  <a:lumMod val="50000"/>
                </a:schemeClr>
              </a:solidFill>
            </a:endParaRPr>
          </a:p>
          <a:p>
            <a:r>
              <a:rPr lang="en-US" sz="2000" dirty="0">
                <a:solidFill>
                  <a:schemeClr val="bg2">
                    <a:lumMod val="50000"/>
                  </a:schemeClr>
                </a:solidFill>
              </a:rPr>
              <a:t>Brett Gantt, Elizabeth Mannshardt – US Environmental Protection </a:t>
            </a:r>
            <a:r>
              <a:rPr lang="en-US" sz="2000" dirty="0" smtClean="0">
                <a:solidFill>
                  <a:schemeClr val="bg2">
                    <a:lumMod val="50000"/>
                  </a:schemeClr>
                </a:solidFill>
              </a:rPr>
              <a:t>Agency; Jessica Matthews, NOAA/NCEI</a:t>
            </a:r>
            <a:endParaRPr lang="en-US" sz="2000" dirty="0">
              <a:solidFill>
                <a:schemeClr val="bg2">
                  <a:lumMod val="50000"/>
                </a:schemeClr>
              </a:solidFill>
            </a:endParaRPr>
          </a:p>
          <a:p>
            <a:endParaRPr lang="en-US" sz="1350" dirty="0" smtClean="0">
              <a:solidFill>
                <a:schemeClr val="bg2">
                  <a:lumMod val="50000"/>
                </a:schemeClr>
              </a:solidFill>
            </a:endParaRPr>
          </a:p>
          <a:p>
            <a:endParaRPr lang="en-US" sz="1350" dirty="0">
              <a:solidFill>
                <a:schemeClr val="bg2">
                  <a:lumMod val="50000"/>
                </a:schemeClr>
              </a:solidFill>
            </a:endParaRPr>
          </a:p>
          <a:p>
            <a:r>
              <a:rPr lang="en-US" sz="2000" dirty="0">
                <a:solidFill>
                  <a:schemeClr val="bg2">
                    <a:lumMod val="50000"/>
                  </a:schemeClr>
                </a:solidFill>
              </a:rPr>
              <a:t>While domestic sources of emissions are the primary cause of air pollution in the U.S., </a:t>
            </a:r>
            <a:r>
              <a:rPr lang="en-US" sz="2000" b="1" dirty="0">
                <a:solidFill>
                  <a:srgbClr val="008000"/>
                </a:solidFill>
              </a:rPr>
              <a:t>the international flow of air pollution into the U.S. contributes to observed concentrations of criteria pollutants such as ozone and particulate matter &lt; 2.5 micrometers in diameter (PM</a:t>
            </a:r>
            <a:r>
              <a:rPr lang="en-US" sz="2000" b="1" baseline="-25000" dirty="0">
                <a:solidFill>
                  <a:srgbClr val="008000"/>
                </a:solidFill>
              </a:rPr>
              <a:t>2.5</a:t>
            </a:r>
            <a:r>
              <a:rPr lang="en-US" sz="2000" b="1" dirty="0">
                <a:solidFill>
                  <a:srgbClr val="008000"/>
                </a:solidFill>
              </a:rPr>
              <a:t>)</a:t>
            </a:r>
            <a:r>
              <a:rPr lang="en-US" sz="2000" dirty="0">
                <a:solidFill>
                  <a:schemeClr val="bg2">
                    <a:lumMod val="50000"/>
                  </a:schemeClr>
                </a:solidFill>
              </a:rPr>
              <a:t>.  </a:t>
            </a:r>
            <a:endParaRPr lang="en-US" sz="2000" dirty="0" smtClean="0">
              <a:solidFill>
                <a:schemeClr val="bg2">
                  <a:lumMod val="50000"/>
                </a:schemeClr>
              </a:solidFill>
            </a:endParaRPr>
          </a:p>
          <a:p>
            <a:endParaRPr lang="en-US" sz="2000" dirty="0">
              <a:solidFill>
                <a:schemeClr val="bg2">
                  <a:lumMod val="50000"/>
                </a:schemeClr>
              </a:solidFill>
            </a:endParaRPr>
          </a:p>
          <a:p>
            <a:r>
              <a:rPr lang="en-US" sz="2000" dirty="0" smtClean="0">
                <a:solidFill>
                  <a:schemeClr val="bg2">
                    <a:lumMod val="50000"/>
                  </a:schemeClr>
                </a:solidFill>
              </a:rPr>
              <a:t>The </a:t>
            </a:r>
            <a:r>
              <a:rPr lang="en-US" sz="2000" dirty="0">
                <a:solidFill>
                  <a:schemeClr val="bg2">
                    <a:lumMod val="50000"/>
                  </a:schemeClr>
                </a:solidFill>
              </a:rPr>
              <a:t>impact that international transport of air pollution has on our ability to attain air quality standards or other environmental objectives in the U.S. has yet to be fully </a:t>
            </a:r>
            <a:r>
              <a:rPr lang="en-US" sz="2000" dirty="0" smtClean="0">
                <a:solidFill>
                  <a:schemeClr val="bg2">
                    <a:lumMod val="50000"/>
                  </a:schemeClr>
                </a:solidFill>
              </a:rPr>
              <a:t>characterized</a:t>
            </a:r>
            <a:endParaRPr lang="en-US" sz="2000" dirty="0">
              <a:solidFill>
                <a:schemeClr val="bg2">
                  <a:lumMod val="50000"/>
                </a:schemeClr>
              </a:solidFill>
            </a:endParaRPr>
          </a:p>
        </p:txBody>
      </p:sp>
      <p:sp>
        <p:nvSpPr>
          <p:cNvPr id="7" name="Title 1"/>
          <p:cNvSpPr txBox="1">
            <a:spLocks/>
          </p:cNvSpPr>
          <p:nvPr/>
        </p:nvSpPr>
        <p:spPr>
          <a:xfrm>
            <a:off x="617220" y="125730"/>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Our Proposal</a:t>
            </a:r>
            <a:endParaRPr lang="en-US" sz="2625" b="1" kern="0" dirty="0">
              <a:solidFill>
                <a:schemeClr val="accent3"/>
              </a:solidFill>
            </a:endParaRPr>
          </a:p>
        </p:txBody>
      </p:sp>
    </p:spTree>
    <p:extLst>
      <p:ext uri="{BB962C8B-B14F-4D97-AF65-F5344CB8AC3E}">
        <p14:creationId xmlns:p14="http://schemas.microsoft.com/office/powerpoint/2010/main" val="461277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23</a:t>
            </a:fld>
            <a:endParaRPr lang="en-US"/>
          </a:p>
        </p:txBody>
      </p:sp>
      <p:sp>
        <p:nvSpPr>
          <p:cNvPr id="6" name="Rectangle 5"/>
          <p:cNvSpPr/>
          <p:nvPr/>
        </p:nvSpPr>
        <p:spPr>
          <a:xfrm>
            <a:off x="155781" y="1140098"/>
            <a:ext cx="6914641" cy="738664"/>
          </a:xfrm>
          <a:prstGeom prst="rect">
            <a:avLst/>
          </a:prstGeom>
        </p:spPr>
        <p:txBody>
          <a:bodyPr wrap="square">
            <a:spAutoFit/>
          </a:bodyPr>
          <a:lstStyle/>
          <a:p>
            <a:r>
              <a:rPr lang="en-US" sz="2100" b="1" dirty="0">
                <a:solidFill>
                  <a:srgbClr val="006600"/>
                </a:solidFill>
              </a:rPr>
              <a:t>IMSM Remote Sensing Data Fusion Project</a:t>
            </a:r>
          </a:p>
          <a:p>
            <a:endParaRPr lang="en-US" sz="2100" b="1" dirty="0">
              <a:solidFill>
                <a:srgbClr val="006600"/>
              </a:solidFill>
            </a:endParaRPr>
          </a:p>
        </p:txBody>
      </p:sp>
      <p:sp>
        <p:nvSpPr>
          <p:cNvPr id="2" name="TextBox 1"/>
          <p:cNvSpPr txBox="1"/>
          <p:nvPr/>
        </p:nvSpPr>
        <p:spPr>
          <a:xfrm>
            <a:off x="160580" y="1533465"/>
            <a:ext cx="8861159" cy="5016758"/>
          </a:xfrm>
          <a:prstGeom prst="rect">
            <a:avLst/>
          </a:prstGeom>
          <a:noFill/>
        </p:spPr>
        <p:txBody>
          <a:bodyPr wrap="square" rtlCol="0">
            <a:spAutoFit/>
          </a:bodyPr>
          <a:lstStyle/>
          <a:p>
            <a:r>
              <a:rPr lang="en-US" sz="2000" b="1" dirty="0" smtClean="0">
                <a:solidFill>
                  <a:schemeClr val="bg2">
                    <a:lumMod val="50000"/>
                  </a:schemeClr>
                </a:solidFill>
              </a:rPr>
              <a:t>Goals of this project:</a:t>
            </a:r>
          </a:p>
          <a:p>
            <a:endParaRPr lang="en-US" sz="2000" dirty="0">
              <a:solidFill>
                <a:schemeClr val="bg2">
                  <a:lumMod val="50000"/>
                </a:schemeClr>
              </a:solidFill>
            </a:endParaRPr>
          </a:p>
          <a:p>
            <a:pPr marL="285750" indent="-285750">
              <a:buFont typeface="Arial"/>
              <a:buChar char="•"/>
            </a:pPr>
            <a:r>
              <a:rPr lang="en-US" sz="2000" dirty="0">
                <a:solidFill>
                  <a:schemeClr val="bg2">
                    <a:lumMod val="50000"/>
                  </a:schemeClr>
                </a:solidFill>
              </a:rPr>
              <a:t>U</a:t>
            </a:r>
            <a:r>
              <a:rPr lang="en-US" sz="2000" dirty="0" smtClean="0">
                <a:solidFill>
                  <a:schemeClr val="bg2">
                    <a:lumMod val="50000"/>
                  </a:schemeClr>
                </a:solidFill>
              </a:rPr>
              <a:t>se </a:t>
            </a:r>
            <a:r>
              <a:rPr lang="en-US" sz="2000" dirty="0">
                <a:solidFill>
                  <a:schemeClr val="bg2">
                    <a:lumMod val="50000"/>
                  </a:schemeClr>
                </a:solidFill>
              </a:rPr>
              <a:t>long-term aerosol optical depth (AOD) measurements from the Advanced Very High Resolution Radiometer (AVHRR) satellite to </a:t>
            </a:r>
            <a:r>
              <a:rPr lang="en-US" sz="2000" b="1" dirty="0">
                <a:solidFill>
                  <a:srgbClr val="008000"/>
                </a:solidFill>
              </a:rPr>
              <a:t>determine the impact of international transport of air pollution on PM</a:t>
            </a:r>
            <a:r>
              <a:rPr lang="en-US" sz="2000" b="1" baseline="-25000" dirty="0">
                <a:solidFill>
                  <a:srgbClr val="008000"/>
                </a:solidFill>
              </a:rPr>
              <a:t>2.5</a:t>
            </a:r>
            <a:r>
              <a:rPr lang="en-US" sz="2000" b="1" dirty="0">
                <a:solidFill>
                  <a:srgbClr val="008000"/>
                </a:solidFill>
              </a:rPr>
              <a:t> </a:t>
            </a:r>
            <a:r>
              <a:rPr lang="en-US" sz="2000" dirty="0">
                <a:solidFill>
                  <a:schemeClr val="bg2">
                    <a:lumMod val="50000"/>
                  </a:schemeClr>
                </a:solidFill>
              </a:rPr>
              <a:t>concentrations in coastal areas of the western U.S. </a:t>
            </a:r>
            <a:endParaRPr lang="en-US" sz="2000" dirty="0" smtClean="0">
              <a:solidFill>
                <a:schemeClr val="bg2">
                  <a:lumMod val="50000"/>
                </a:schemeClr>
              </a:solidFill>
            </a:endParaRPr>
          </a:p>
          <a:p>
            <a:pPr marL="285750" indent="-285750">
              <a:buFont typeface="Arial"/>
              <a:buChar char="•"/>
            </a:pPr>
            <a:endParaRPr lang="en-US" sz="2000" dirty="0">
              <a:solidFill>
                <a:schemeClr val="bg2">
                  <a:lumMod val="50000"/>
                </a:schemeClr>
              </a:solidFill>
            </a:endParaRPr>
          </a:p>
          <a:p>
            <a:pPr marL="285750" indent="-285750">
              <a:buFont typeface="Arial"/>
              <a:buChar char="•"/>
            </a:pPr>
            <a:r>
              <a:rPr lang="en-US" sz="2000" dirty="0" smtClean="0">
                <a:solidFill>
                  <a:schemeClr val="bg2">
                    <a:lumMod val="50000"/>
                  </a:schemeClr>
                </a:solidFill>
              </a:rPr>
              <a:t>Fuse </a:t>
            </a:r>
            <a:r>
              <a:rPr lang="en-US" sz="2000" dirty="0">
                <a:solidFill>
                  <a:schemeClr val="bg2">
                    <a:lumMod val="50000"/>
                  </a:schemeClr>
                </a:solidFill>
              </a:rPr>
              <a:t>this satellite dataset with PM</a:t>
            </a:r>
            <a:r>
              <a:rPr lang="en-US" sz="2000" baseline="-25000" dirty="0">
                <a:solidFill>
                  <a:schemeClr val="bg2">
                    <a:lumMod val="50000"/>
                  </a:schemeClr>
                </a:solidFill>
              </a:rPr>
              <a:t>2.5</a:t>
            </a:r>
            <a:r>
              <a:rPr lang="en-US" sz="2000" dirty="0">
                <a:solidFill>
                  <a:schemeClr val="bg2">
                    <a:lumMod val="50000"/>
                  </a:schemeClr>
                </a:solidFill>
              </a:rPr>
              <a:t> observations and meteorological parameters from the National Centers for Environmental Prediction (NCEP) reanalysis </a:t>
            </a:r>
            <a:r>
              <a:rPr lang="en-US" sz="2000" dirty="0" smtClean="0">
                <a:solidFill>
                  <a:schemeClr val="bg2">
                    <a:lumMod val="50000"/>
                  </a:schemeClr>
                </a:solidFill>
              </a:rPr>
              <a:t>to enable </a:t>
            </a:r>
            <a:r>
              <a:rPr lang="en-US" sz="2000" dirty="0">
                <a:solidFill>
                  <a:schemeClr val="bg2">
                    <a:lumMod val="50000"/>
                  </a:schemeClr>
                </a:solidFill>
              </a:rPr>
              <a:t>a temporal and spatial extrapolation of the existing monitoring network. </a:t>
            </a:r>
            <a:endParaRPr lang="en-US" sz="2000" dirty="0" smtClean="0">
              <a:solidFill>
                <a:schemeClr val="bg2">
                  <a:lumMod val="50000"/>
                </a:schemeClr>
              </a:solidFill>
            </a:endParaRPr>
          </a:p>
          <a:p>
            <a:pPr marL="285750" indent="-285750">
              <a:buFont typeface="Arial"/>
              <a:buChar char="•"/>
            </a:pPr>
            <a:endParaRPr lang="en-US" sz="2000" dirty="0">
              <a:solidFill>
                <a:schemeClr val="bg2">
                  <a:lumMod val="50000"/>
                </a:schemeClr>
              </a:solidFill>
            </a:endParaRPr>
          </a:p>
          <a:p>
            <a:pPr marL="285750" indent="-285750">
              <a:buFont typeface="Arial"/>
              <a:buChar char="•"/>
            </a:pPr>
            <a:r>
              <a:rPr lang="en-US" sz="2000" dirty="0" smtClean="0">
                <a:solidFill>
                  <a:schemeClr val="bg2">
                    <a:lumMod val="50000"/>
                  </a:schemeClr>
                </a:solidFill>
              </a:rPr>
              <a:t>Quantify </a:t>
            </a:r>
            <a:r>
              <a:rPr lang="en-US" sz="2000" dirty="0">
                <a:solidFill>
                  <a:schemeClr val="bg2">
                    <a:lumMod val="50000"/>
                  </a:schemeClr>
                </a:solidFill>
              </a:rPr>
              <a:t>the spatial gradients and trends in PM</a:t>
            </a:r>
            <a:r>
              <a:rPr lang="en-US" sz="2000" baseline="-25000" dirty="0">
                <a:solidFill>
                  <a:schemeClr val="bg2">
                    <a:lumMod val="50000"/>
                  </a:schemeClr>
                </a:solidFill>
              </a:rPr>
              <a:t>2.5</a:t>
            </a:r>
            <a:r>
              <a:rPr lang="en-US" sz="2000" dirty="0">
                <a:solidFill>
                  <a:schemeClr val="bg2">
                    <a:lumMod val="50000"/>
                  </a:schemeClr>
                </a:solidFill>
              </a:rPr>
              <a:t> affected by international transport </a:t>
            </a:r>
            <a:r>
              <a:rPr lang="en-US" sz="2000" dirty="0" smtClean="0">
                <a:solidFill>
                  <a:schemeClr val="bg2">
                    <a:lumMod val="50000"/>
                  </a:schemeClr>
                </a:solidFill>
              </a:rPr>
              <a:t>to </a:t>
            </a:r>
            <a:r>
              <a:rPr lang="en-US" sz="2000" dirty="0">
                <a:solidFill>
                  <a:schemeClr val="bg2">
                    <a:lumMod val="50000"/>
                  </a:schemeClr>
                </a:solidFill>
              </a:rPr>
              <a:t>help local and regional areas understand how background levels of these pollutants may affect their ability to achieve the National Ambient Air Quality Standards and long‑term visibility improvement goals.</a:t>
            </a:r>
          </a:p>
        </p:txBody>
      </p:sp>
      <p:sp>
        <p:nvSpPr>
          <p:cNvPr id="7" name="Title 1"/>
          <p:cNvSpPr txBox="1">
            <a:spLocks/>
          </p:cNvSpPr>
          <p:nvPr/>
        </p:nvSpPr>
        <p:spPr>
          <a:xfrm>
            <a:off x="617220" y="125730"/>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Our Proposal</a:t>
            </a:r>
            <a:endParaRPr lang="en-US" sz="2625" b="1" kern="0" dirty="0">
              <a:solidFill>
                <a:schemeClr val="accent3"/>
              </a:solidFill>
            </a:endParaRPr>
          </a:p>
        </p:txBody>
      </p:sp>
    </p:spTree>
    <p:extLst>
      <p:ext uri="{BB962C8B-B14F-4D97-AF65-F5344CB8AC3E}">
        <p14:creationId xmlns:p14="http://schemas.microsoft.com/office/powerpoint/2010/main" val="331183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24</a:t>
            </a:fld>
            <a:endParaRPr lang="en-US"/>
          </a:p>
        </p:txBody>
      </p:sp>
      <p:sp>
        <p:nvSpPr>
          <p:cNvPr id="6" name="Rectangle 5"/>
          <p:cNvSpPr/>
          <p:nvPr/>
        </p:nvSpPr>
        <p:spPr>
          <a:xfrm>
            <a:off x="428175" y="2460847"/>
            <a:ext cx="8030025" cy="3000821"/>
          </a:xfrm>
          <a:prstGeom prst="rect">
            <a:avLst/>
          </a:prstGeom>
        </p:spPr>
        <p:txBody>
          <a:bodyPr wrap="square">
            <a:spAutoFit/>
          </a:bodyPr>
          <a:lstStyle/>
          <a:p>
            <a:pPr algn="ctr"/>
            <a:r>
              <a:rPr lang="en-US" sz="2100" b="1" dirty="0">
                <a:solidFill>
                  <a:srgbClr val="006600"/>
                </a:solidFill>
              </a:rPr>
              <a:t>Thank you</a:t>
            </a:r>
            <a:r>
              <a:rPr lang="en-US" sz="2100" b="1" dirty="0" smtClean="0">
                <a:solidFill>
                  <a:srgbClr val="006600"/>
                </a:solidFill>
              </a:rPr>
              <a:t>!</a:t>
            </a:r>
          </a:p>
          <a:p>
            <a:pPr algn="ctr"/>
            <a:endParaRPr lang="en-US" sz="2100" b="1" dirty="0">
              <a:solidFill>
                <a:srgbClr val="006600"/>
              </a:solidFill>
            </a:endParaRPr>
          </a:p>
          <a:p>
            <a:pPr algn="ctr"/>
            <a:endParaRPr lang="en-US" sz="2100" b="1" dirty="0" smtClean="0">
              <a:solidFill>
                <a:srgbClr val="006600"/>
              </a:solidFill>
            </a:endParaRPr>
          </a:p>
          <a:p>
            <a:pPr algn="ctr"/>
            <a:endParaRPr lang="en-US" sz="2100" b="1" dirty="0">
              <a:solidFill>
                <a:srgbClr val="006600"/>
              </a:solidFill>
            </a:endParaRPr>
          </a:p>
          <a:p>
            <a:r>
              <a:rPr lang="en-US" sz="2100" b="1" dirty="0">
                <a:solidFill>
                  <a:srgbClr val="006600"/>
                </a:solidFill>
              </a:rPr>
              <a:t>Internships: </a:t>
            </a:r>
            <a:r>
              <a:rPr lang="en-US" sz="2100" dirty="0"/>
              <a:t> </a:t>
            </a:r>
            <a:r>
              <a:rPr lang="en-US" sz="2100" u="sng" dirty="0">
                <a:hlinkClick r:id="rId2"/>
              </a:rPr>
              <a:t>http://www.epa.gov/careers/student-internships</a:t>
            </a:r>
            <a:endParaRPr lang="en-US" sz="2100" b="1" dirty="0">
              <a:solidFill>
                <a:srgbClr val="006600"/>
              </a:solidFill>
            </a:endParaRPr>
          </a:p>
          <a:p>
            <a:endParaRPr lang="en-US" sz="2100" b="1" dirty="0">
              <a:solidFill>
                <a:srgbClr val="006600"/>
              </a:solidFill>
            </a:endParaRPr>
          </a:p>
          <a:p>
            <a:endParaRPr lang="en-US" sz="2100" b="1" dirty="0">
              <a:solidFill>
                <a:srgbClr val="006600"/>
              </a:solidFill>
            </a:endParaRPr>
          </a:p>
          <a:p>
            <a:r>
              <a:rPr lang="en-US" sz="2100" b="1" dirty="0">
                <a:solidFill>
                  <a:srgbClr val="006600"/>
                </a:solidFill>
              </a:rPr>
              <a:t>Careers: </a:t>
            </a:r>
            <a:r>
              <a:rPr lang="en-US" sz="2100" dirty="0"/>
              <a:t> </a:t>
            </a:r>
            <a:r>
              <a:rPr lang="en-US" sz="2100" u="sng" dirty="0">
                <a:solidFill>
                  <a:schemeClr val="accent5">
                    <a:lumMod val="50000"/>
                  </a:schemeClr>
                </a:solidFill>
              </a:rPr>
              <a:t>https://</a:t>
            </a:r>
            <a:r>
              <a:rPr lang="en-US" sz="2100" u="sng" dirty="0" err="1">
                <a:solidFill>
                  <a:schemeClr val="accent5">
                    <a:lumMod val="50000"/>
                  </a:schemeClr>
                </a:solidFill>
              </a:rPr>
              <a:t>www.usajobs.gov</a:t>
            </a:r>
            <a:r>
              <a:rPr lang="en-US" sz="2100" u="sng" dirty="0">
                <a:solidFill>
                  <a:schemeClr val="accent5">
                    <a:lumMod val="50000"/>
                  </a:schemeClr>
                </a:solidFill>
              </a:rPr>
              <a:t>/</a:t>
            </a:r>
            <a:endParaRPr lang="en-US" sz="2100" b="1" dirty="0">
              <a:solidFill>
                <a:schemeClr val="accent5">
                  <a:lumMod val="50000"/>
                </a:schemeClr>
              </a:solidFill>
            </a:endParaRPr>
          </a:p>
          <a:p>
            <a:pPr algn="ctr"/>
            <a:endParaRPr lang="en-US" sz="2100" b="1" dirty="0">
              <a:solidFill>
                <a:srgbClr val="006600"/>
              </a:solidFill>
            </a:endParaRPr>
          </a:p>
        </p:txBody>
      </p:sp>
      <p:sp>
        <p:nvSpPr>
          <p:cNvPr id="7" name="Title 1"/>
          <p:cNvSpPr txBox="1">
            <a:spLocks/>
          </p:cNvSpPr>
          <p:nvPr/>
        </p:nvSpPr>
        <p:spPr>
          <a:xfrm>
            <a:off x="617220" y="125730"/>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a:solidFill>
                  <a:schemeClr val="accent3"/>
                </a:solidFill>
              </a:rPr>
              <a:t>EPA</a:t>
            </a:r>
          </a:p>
        </p:txBody>
      </p:sp>
    </p:spTree>
    <p:extLst>
      <p:ext uri="{BB962C8B-B14F-4D97-AF65-F5344CB8AC3E}">
        <p14:creationId xmlns:p14="http://schemas.microsoft.com/office/powerpoint/2010/main" val="410414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3</a:t>
            </a:fld>
            <a:endParaRPr lang="en-US"/>
          </a:p>
        </p:txBody>
      </p:sp>
      <p:sp>
        <p:nvSpPr>
          <p:cNvPr id="6" name="Rectangle 5"/>
          <p:cNvSpPr/>
          <p:nvPr/>
        </p:nvSpPr>
        <p:spPr>
          <a:xfrm>
            <a:off x="591060" y="1662993"/>
            <a:ext cx="6914641" cy="4108817"/>
          </a:xfrm>
          <a:prstGeom prst="rect">
            <a:avLst/>
          </a:prstGeom>
        </p:spPr>
        <p:txBody>
          <a:bodyPr wrap="square">
            <a:spAutoFit/>
          </a:bodyPr>
          <a:lstStyle/>
          <a:p>
            <a:r>
              <a:rPr lang="en-US" sz="2100" b="1" dirty="0">
                <a:solidFill>
                  <a:srgbClr val="006600"/>
                </a:solidFill>
              </a:rPr>
              <a:t>EPA Offices</a:t>
            </a:r>
          </a:p>
          <a:p>
            <a:endParaRPr lang="en-US" sz="1500" b="1" dirty="0">
              <a:solidFill>
                <a:schemeClr val="accent5">
                  <a:lumMod val="50000"/>
                </a:schemeClr>
              </a:solidFill>
            </a:endParaRPr>
          </a:p>
          <a:p>
            <a:r>
              <a:rPr lang="en-US" sz="1500" dirty="0">
                <a:solidFill>
                  <a:schemeClr val="accent5">
                    <a:lumMod val="50000"/>
                  </a:schemeClr>
                </a:solidFill>
              </a:rPr>
              <a:t>Office of the Administrator </a:t>
            </a:r>
          </a:p>
          <a:p>
            <a:r>
              <a:rPr lang="en-US" sz="1500" dirty="0">
                <a:solidFill>
                  <a:schemeClr val="accent5">
                    <a:lumMod val="50000"/>
                  </a:schemeClr>
                </a:solidFill>
              </a:rPr>
              <a:t>Office of Administration and Resources Management </a:t>
            </a:r>
          </a:p>
          <a:p>
            <a:r>
              <a:rPr lang="en-US" sz="1500" b="1" dirty="0">
                <a:solidFill>
                  <a:schemeClr val="accent5">
                    <a:lumMod val="50000"/>
                  </a:schemeClr>
                </a:solidFill>
              </a:rPr>
              <a:t>Office of Air and Radiation</a:t>
            </a:r>
          </a:p>
          <a:p>
            <a:r>
              <a:rPr lang="en-US" sz="1500" dirty="0">
                <a:solidFill>
                  <a:schemeClr val="accent5">
                    <a:lumMod val="50000"/>
                  </a:schemeClr>
                </a:solidFill>
              </a:rPr>
              <a:t>Office of the Chief Financial Officer </a:t>
            </a:r>
          </a:p>
          <a:p>
            <a:r>
              <a:rPr lang="en-US" sz="1500" dirty="0">
                <a:solidFill>
                  <a:schemeClr val="accent5">
                    <a:lumMod val="50000"/>
                  </a:schemeClr>
                </a:solidFill>
              </a:rPr>
              <a:t>Office of Chemical Safety and Pollution Prevention </a:t>
            </a:r>
          </a:p>
          <a:p>
            <a:r>
              <a:rPr lang="en-US" sz="1500" dirty="0">
                <a:solidFill>
                  <a:schemeClr val="accent5">
                    <a:lumMod val="50000"/>
                  </a:schemeClr>
                </a:solidFill>
              </a:rPr>
              <a:t>Office of Enforcement and Compliance Assurance </a:t>
            </a:r>
          </a:p>
          <a:p>
            <a:r>
              <a:rPr lang="en-US" sz="1500" dirty="0">
                <a:solidFill>
                  <a:schemeClr val="accent5">
                    <a:lumMod val="50000"/>
                  </a:schemeClr>
                </a:solidFill>
              </a:rPr>
              <a:t>Office of Environmental Information </a:t>
            </a:r>
          </a:p>
          <a:p>
            <a:r>
              <a:rPr lang="en-US" sz="1500" dirty="0">
                <a:solidFill>
                  <a:schemeClr val="accent5">
                    <a:lumMod val="50000"/>
                  </a:schemeClr>
                </a:solidFill>
              </a:rPr>
              <a:t>Office of General Counsel </a:t>
            </a:r>
          </a:p>
          <a:p>
            <a:r>
              <a:rPr lang="en-US" sz="1500" dirty="0">
                <a:solidFill>
                  <a:schemeClr val="accent5">
                    <a:lumMod val="50000"/>
                  </a:schemeClr>
                </a:solidFill>
              </a:rPr>
              <a:t>Office of Inspector General </a:t>
            </a:r>
          </a:p>
          <a:p>
            <a:r>
              <a:rPr lang="en-US" sz="1500" dirty="0">
                <a:solidFill>
                  <a:schemeClr val="accent5">
                    <a:lumMod val="50000"/>
                  </a:schemeClr>
                </a:solidFill>
              </a:rPr>
              <a:t>Office of International and Tribal Affairs </a:t>
            </a:r>
          </a:p>
          <a:p>
            <a:r>
              <a:rPr lang="en-US" sz="1500" dirty="0">
                <a:solidFill>
                  <a:schemeClr val="accent5">
                    <a:lumMod val="50000"/>
                  </a:schemeClr>
                </a:solidFill>
              </a:rPr>
              <a:t>Office of Land and Emergency Management </a:t>
            </a:r>
          </a:p>
          <a:p>
            <a:r>
              <a:rPr lang="en-US" sz="1500" dirty="0">
                <a:solidFill>
                  <a:schemeClr val="accent5">
                    <a:lumMod val="50000"/>
                  </a:schemeClr>
                </a:solidFill>
              </a:rPr>
              <a:t>Office of Research and Development </a:t>
            </a:r>
          </a:p>
          <a:p>
            <a:r>
              <a:rPr lang="en-US" sz="1500" dirty="0">
                <a:solidFill>
                  <a:schemeClr val="accent5">
                    <a:lumMod val="50000"/>
                  </a:schemeClr>
                </a:solidFill>
              </a:rPr>
              <a:t>Office of Water </a:t>
            </a:r>
          </a:p>
          <a:p>
            <a:r>
              <a:rPr lang="en-US" sz="1500" dirty="0">
                <a:solidFill>
                  <a:schemeClr val="accent5">
                    <a:lumMod val="50000"/>
                  </a:schemeClr>
                </a:solidFill>
              </a:rPr>
              <a:t>Regional Offices (10)</a:t>
            </a:r>
          </a:p>
          <a:p>
            <a:endParaRPr lang="en-US" sz="1500" b="1" dirty="0">
              <a:solidFill>
                <a:srgbClr val="0066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892" y="3001075"/>
            <a:ext cx="3612993" cy="2542477"/>
          </a:xfrm>
          <a:prstGeom prst="rect">
            <a:avLst/>
          </a:prstGeom>
        </p:spPr>
      </p:pic>
      <p:sp>
        <p:nvSpPr>
          <p:cNvPr id="7" name="Title 1"/>
          <p:cNvSpPr txBox="1">
            <a:spLocks/>
          </p:cNvSpPr>
          <p:nvPr/>
        </p:nvSpPr>
        <p:spPr>
          <a:xfrm>
            <a:off x="617220" y="125730"/>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a:solidFill>
                  <a:schemeClr val="accent3"/>
                </a:solidFill>
              </a:rPr>
              <a:t>EPA</a:t>
            </a:r>
          </a:p>
        </p:txBody>
      </p:sp>
    </p:spTree>
    <p:extLst>
      <p:ext uri="{BB962C8B-B14F-4D97-AF65-F5344CB8AC3E}">
        <p14:creationId xmlns:p14="http://schemas.microsoft.com/office/powerpoint/2010/main" val="1447571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A8DB7223-6D4C-4CB1-9C58-A90529F260FD}" type="slidenum">
              <a:rPr lang="en-US" altLang="en-US"/>
              <a:pPr/>
              <a:t>4</a:t>
            </a:fld>
            <a:endParaRPr lang="en-US" altLang="en-US"/>
          </a:p>
        </p:txBody>
      </p:sp>
      <p:sp>
        <p:nvSpPr>
          <p:cNvPr id="446466" name="AutoShape 2"/>
          <p:cNvSpPr>
            <a:spLocks noGrp="1" noChangeArrowheads="1"/>
          </p:cNvSpPr>
          <p:nvPr>
            <p:ph type="title"/>
          </p:nvPr>
        </p:nvSpPr>
        <p:spPr>
          <a:xfrm>
            <a:off x="-119070" y="1475929"/>
            <a:ext cx="3572087" cy="583886"/>
          </a:xfrm>
        </p:spPr>
        <p:txBody>
          <a:bodyPr/>
          <a:lstStyle/>
          <a:p>
            <a:r>
              <a:rPr lang="en-US" altLang="en-US" dirty="0" smtClean="0">
                <a:solidFill>
                  <a:srgbClr val="006600"/>
                </a:solidFill>
              </a:rPr>
              <a:t>1970: Clean Air Act</a:t>
            </a:r>
            <a:endParaRPr lang="en-US" altLang="en-US" dirty="0">
              <a:solidFill>
                <a:srgbClr val="006600"/>
              </a:solidFill>
            </a:endParaRPr>
          </a:p>
        </p:txBody>
      </p:sp>
      <p:sp>
        <p:nvSpPr>
          <p:cNvPr id="446467" name="Rectangle 3"/>
          <p:cNvSpPr>
            <a:spLocks noGrp="1" noChangeArrowheads="1"/>
          </p:cNvSpPr>
          <p:nvPr>
            <p:ph type="body" idx="1"/>
          </p:nvPr>
        </p:nvSpPr>
        <p:spPr>
          <a:xfrm>
            <a:off x="642502" y="2343878"/>
            <a:ext cx="8071224" cy="2571750"/>
          </a:xfrm>
        </p:spPr>
        <p:txBody>
          <a:bodyPr/>
          <a:lstStyle/>
          <a:p>
            <a:pPr>
              <a:lnSpc>
                <a:spcPct val="80000"/>
              </a:lnSpc>
            </a:pPr>
            <a:r>
              <a:rPr lang="en-US" dirty="0">
                <a:solidFill>
                  <a:srgbClr val="006600"/>
                </a:solidFill>
              </a:rPr>
              <a:t>The </a:t>
            </a:r>
            <a:r>
              <a:rPr lang="en-US" b="1" dirty="0">
                <a:solidFill>
                  <a:srgbClr val="006600"/>
                </a:solidFill>
              </a:rPr>
              <a:t>Clean Air Act</a:t>
            </a:r>
            <a:r>
              <a:rPr lang="en-US" dirty="0">
                <a:solidFill>
                  <a:srgbClr val="006600"/>
                </a:solidFill>
              </a:rPr>
              <a:t> is a </a:t>
            </a:r>
            <a:r>
              <a:rPr lang="en-US" dirty="0">
                <a:solidFill>
                  <a:srgbClr val="006600"/>
                </a:solidFill>
                <a:hlinkClick r:id="rId3" tooltip="United States federal law"/>
              </a:rPr>
              <a:t>United States federal law</a:t>
            </a:r>
            <a:r>
              <a:rPr lang="en-US" dirty="0">
                <a:solidFill>
                  <a:srgbClr val="006600"/>
                </a:solidFill>
              </a:rPr>
              <a:t> designed to control </a:t>
            </a:r>
            <a:r>
              <a:rPr lang="en-US" dirty="0">
                <a:solidFill>
                  <a:srgbClr val="006600"/>
                </a:solidFill>
                <a:hlinkClick r:id="rId4" tooltip="Air pollution"/>
              </a:rPr>
              <a:t>air pollution</a:t>
            </a:r>
            <a:r>
              <a:rPr lang="en-US" dirty="0">
                <a:solidFill>
                  <a:srgbClr val="006600"/>
                </a:solidFill>
              </a:rPr>
              <a:t> on a national level</a:t>
            </a:r>
            <a:r>
              <a:rPr lang="en-US" dirty="0" smtClean="0">
                <a:solidFill>
                  <a:srgbClr val="006600"/>
                </a:solidFill>
              </a:rPr>
              <a:t>. </a:t>
            </a:r>
            <a:r>
              <a:rPr lang="en-US" dirty="0">
                <a:solidFill>
                  <a:srgbClr val="006600"/>
                </a:solidFill>
              </a:rPr>
              <a:t>It is one of the </a:t>
            </a:r>
            <a:r>
              <a:rPr lang="en-US" dirty="0" smtClean="0">
                <a:solidFill>
                  <a:srgbClr val="006600"/>
                </a:solidFill>
              </a:rPr>
              <a:t>US' </a:t>
            </a:r>
            <a:r>
              <a:rPr lang="en-US" dirty="0">
                <a:solidFill>
                  <a:srgbClr val="006600"/>
                </a:solidFill>
              </a:rPr>
              <a:t>first and most influential modern </a:t>
            </a:r>
            <a:r>
              <a:rPr lang="en-US" dirty="0">
                <a:solidFill>
                  <a:srgbClr val="006600"/>
                </a:solidFill>
                <a:hlinkClick r:id="rId5" tooltip="Environmental law"/>
              </a:rPr>
              <a:t>environmental laws</a:t>
            </a:r>
            <a:r>
              <a:rPr lang="en-US" dirty="0">
                <a:solidFill>
                  <a:srgbClr val="006600"/>
                </a:solidFill>
              </a:rPr>
              <a:t>, and one of the most comprehensive </a:t>
            </a:r>
            <a:r>
              <a:rPr lang="en-US" dirty="0" smtClean="0">
                <a:solidFill>
                  <a:srgbClr val="006600"/>
                </a:solidFill>
              </a:rPr>
              <a:t>in </a:t>
            </a:r>
            <a:r>
              <a:rPr lang="en-US" dirty="0">
                <a:solidFill>
                  <a:srgbClr val="006600"/>
                </a:solidFill>
              </a:rPr>
              <a:t>the world</a:t>
            </a:r>
            <a:r>
              <a:rPr lang="en-US" dirty="0" smtClean="0">
                <a:solidFill>
                  <a:srgbClr val="006600"/>
                </a:solidFill>
              </a:rPr>
              <a:t>.</a:t>
            </a:r>
          </a:p>
          <a:p>
            <a:pPr>
              <a:lnSpc>
                <a:spcPct val="80000"/>
              </a:lnSpc>
            </a:pPr>
            <a:endParaRPr lang="en-US" sz="1500" dirty="0">
              <a:solidFill>
                <a:srgbClr val="006600"/>
              </a:solidFill>
            </a:endParaRPr>
          </a:p>
          <a:p>
            <a:pPr>
              <a:lnSpc>
                <a:spcPct val="80000"/>
              </a:lnSpc>
            </a:pPr>
            <a:r>
              <a:rPr lang="en-US" dirty="0" smtClean="0">
                <a:solidFill>
                  <a:srgbClr val="006600"/>
                </a:solidFill>
              </a:rPr>
              <a:t>Congress </a:t>
            </a:r>
            <a:r>
              <a:rPr lang="en-US" dirty="0">
                <a:solidFill>
                  <a:srgbClr val="006600"/>
                </a:solidFill>
              </a:rPr>
              <a:t>designed the Clean Air Act to combat a variety of air pollution problems, and to tackle emerging pollution </a:t>
            </a:r>
            <a:r>
              <a:rPr lang="en-US" dirty="0" smtClean="0">
                <a:solidFill>
                  <a:srgbClr val="006600"/>
                </a:solidFill>
              </a:rPr>
              <a:t>threats</a:t>
            </a:r>
          </a:p>
          <a:p>
            <a:pPr>
              <a:lnSpc>
                <a:spcPct val="80000"/>
              </a:lnSpc>
            </a:pPr>
            <a:endParaRPr lang="en-US" sz="1500" dirty="0">
              <a:solidFill>
                <a:srgbClr val="006600"/>
              </a:solidFill>
            </a:endParaRPr>
          </a:p>
          <a:p>
            <a:pPr>
              <a:lnSpc>
                <a:spcPct val="80000"/>
              </a:lnSpc>
            </a:pPr>
            <a:r>
              <a:rPr lang="en-US" dirty="0" smtClean="0">
                <a:solidFill>
                  <a:srgbClr val="006600"/>
                </a:solidFill>
              </a:rPr>
              <a:t>Under </a:t>
            </a:r>
            <a:r>
              <a:rPr lang="en-US" dirty="0">
                <a:solidFill>
                  <a:srgbClr val="006600"/>
                </a:solidFill>
              </a:rPr>
              <a:t>the </a:t>
            </a:r>
            <a:r>
              <a:rPr lang="en-US" dirty="0" smtClean="0">
                <a:solidFill>
                  <a:srgbClr val="006600"/>
                </a:solidFill>
              </a:rPr>
              <a:t>CAA, </a:t>
            </a:r>
            <a:r>
              <a:rPr lang="en-US" dirty="0">
                <a:solidFill>
                  <a:srgbClr val="006600"/>
                </a:solidFill>
              </a:rPr>
              <a:t>health-based air quality standards are </a:t>
            </a:r>
            <a:r>
              <a:rPr lang="en-US" b="1" dirty="0">
                <a:solidFill>
                  <a:srgbClr val="006600"/>
                </a:solidFill>
              </a:rPr>
              <a:t>based </a:t>
            </a:r>
            <a:r>
              <a:rPr lang="en-US" b="1" dirty="0" smtClean="0">
                <a:solidFill>
                  <a:srgbClr val="006600"/>
                </a:solidFill>
              </a:rPr>
              <a:t>on </a:t>
            </a:r>
            <a:r>
              <a:rPr lang="en-US" b="1" dirty="0">
                <a:solidFill>
                  <a:srgbClr val="006600"/>
                </a:solidFill>
              </a:rPr>
              <a:t>latest science. </a:t>
            </a:r>
            <a:endParaRPr lang="en-US" b="1" dirty="0" smtClean="0">
              <a:solidFill>
                <a:srgbClr val="006600"/>
              </a:solidFill>
            </a:endParaRPr>
          </a:p>
          <a:p>
            <a:pPr>
              <a:lnSpc>
                <a:spcPct val="80000"/>
              </a:lnSpc>
            </a:pPr>
            <a:endParaRPr lang="en-US" sz="1500" dirty="0">
              <a:solidFill>
                <a:srgbClr val="006600"/>
              </a:solidFill>
            </a:endParaRPr>
          </a:p>
          <a:p>
            <a:pPr>
              <a:lnSpc>
                <a:spcPct val="80000"/>
              </a:lnSpc>
            </a:pPr>
            <a:r>
              <a:rPr lang="en-US" dirty="0" smtClean="0">
                <a:solidFill>
                  <a:srgbClr val="006600"/>
                </a:solidFill>
              </a:rPr>
              <a:t>Emissions </a:t>
            </a:r>
            <a:r>
              <a:rPr lang="en-US" dirty="0">
                <a:solidFill>
                  <a:srgbClr val="006600"/>
                </a:solidFill>
              </a:rPr>
              <a:t>standards for sources are based on information about </a:t>
            </a:r>
            <a:r>
              <a:rPr lang="en-US" dirty="0" smtClean="0">
                <a:solidFill>
                  <a:srgbClr val="006600"/>
                </a:solidFill>
              </a:rPr>
              <a:t>available </a:t>
            </a:r>
            <a:r>
              <a:rPr lang="en-US" dirty="0">
                <a:solidFill>
                  <a:srgbClr val="006600"/>
                </a:solidFill>
              </a:rPr>
              <a:t>technologies.</a:t>
            </a:r>
            <a:endParaRPr lang="en-US" altLang="en-US" dirty="0">
              <a:solidFill>
                <a:srgbClr val="006600"/>
              </a:solidFill>
            </a:endParaRPr>
          </a:p>
        </p:txBody>
      </p:sp>
      <p:pic>
        <p:nvPicPr>
          <p:cNvPr id="8" name="Picture 7"/>
          <p:cNvPicPr>
            <a:picLocks noChangeAspect="1"/>
          </p:cNvPicPr>
          <p:nvPr/>
        </p:nvPicPr>
        <p:blipFill>
          <a:blip r:embed="rId6"/>
          <a:stretch>
            <a:fillRect/>
          </a:stretch>
        </p:blipFill>
        <p:spPr>
          <a:xfrm>
            <a:off x="7922375" y="233057"/>
            <a:ext cx="1022842" cy="1046088"/>
          </a:xfrm>
          <a:prstGeom prst="rect">
            <a:avLst/>
          </a:prstGeom>
        </p:spPr>
      </p:pic>
      <p:sp>
        <p:nvSpPr>
          <p:cNvPr id="6" name="Title 1"/>
          <p:cNvSpPr txBox="1">
            <a:spLocks/>
          </p:cNvSpPr>
          <p:nvPr/>
        </p:nvSpPr>
        <p:spPr>
          <a:xfrm>
            <a:off x="642502" y="84226"/>
            <a:ext cx="3074159" cy="526597"/>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a:solidFill>
                  <a:schemeClr val="accent3"/>
                </a:solidFill>
              </a:rPr>
              <a:t>Clean Air Act</a:t>
            </a:r>
          </a:p>
        </p:txBody>
      </p:sp>
      <p:sp>
        <p:nvSpPr>
          <p:cNvPr id="2" name="TextBox 1"/>
          <p:cNvSpPr txBox="1"/>
          <p:nvPr/>
        </p:nvSpPr>
        <p:spPr>
          <a:xfrm>
            <a:off x="4037541" y="5435266"/>
            <a:ext cx="5106460" cy="507831"/>
          </a:xfrm>
          <a:prstGeom prst="rect">
            <a:avLst/>
          </a:prstGeom>
          <a:noFill/>
        </p:spPr>
        <p:txBody>
          <a:bodyPr wrap="square" rtlCol="0">
            <a:spAutoFit/>
          </a:bodyPr>
          <a:lstStyle/>
          <a:p>
            <a:r>
              <a:rPr lang="en-US" sz="1350" dirty="0">
                <a:solidFill>
                  <a:schemeClr val="bg1">
                    <a:lumMod val="50000"/>
                  </a:schemeClr>
                </a:solidFill>
              </a:rPr>
              <a:t>https://</a:t>
            </a:r>
            <a:r>
              <a:rPr lang="en-US" sz="1350" dirty="0" err="1">
                <a:solidFill>
                  <a:schemeClr val="bg1">
                    <a:lumMod val="50000"/>
                  </a:schemeClr>
                </a:solidFill>
              </a:rPr>
              <a:t>en.wikipedia.org</a:t>
            </a:r>
            <a:r>
              <a:rPr lang="en-US" sz="1350" dirty="0">
                <a:solidFill>
                  <a:schemeClr val="bg1">
                    <a:lumMod val="50000"/>
                  </a:schemeClr>
                </a:solidFill>
              </a:rPr>
              <a:t>/wiki/Clean_Air_Act_%28United_States </a:t>
            </a:r>
          </a:p>
          <a:p>
            <a:r>
              <a:rPr lang="en-US" sz="1350" dirty="0">
                <a:solidFill>
                  <a:schemeClr val="bg1">
                    <a:lumMod val="50000"/>
                  </a:schemeClr>
                </a:solidFill>
              </a:rPr>
              <a:t>https://</a:t>
            </a:r>
            <a:r>
              <a:rPr lang="en-US" sz="1350" dirty="0" err="1">
                <a:solidFill>
                  <a:schemeClr val="bg1">
                    <a:lumMod val="50000"/>
                  </a:schemeClr>
                </a:solidFill>
              </a:rPr>
              <a:t>www.epa.gov</a:t>
            </a:r>
            <a:r>
              <a:rPr lang="en-US" sz="1350" dirty="0">
                <a:solidFill>
                  <a:schemeClr val="bg1">
                    <a:lumMod val="50000"/>
                  </a:schemeClr>
                </a:solidFill>
              </a:rPr>
              <a:t>/clean-air-act-overview</a:t>
            </a:r>
          </a:p>
        </p:txBody>
      </p:sp>
    </p:spTree>
    <p:extLst>
      <p:ext uri="{BB962C8B-B14F-4D97-AF65-F5344CB8AC3E}">
        <p14:creationId xmlns:p14="http://schemas.microsoft.com/office/powerpoint/2010/main" val="41297218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B51A393F-5A12-40E7-A6BE-426599A4BC3D}" type="slidenum">
              <a:rPr lang="en-US" altLang="en-US"/>
              <a:pPr/>
              <a:t>5</a:t>
            </a:fld>
            <a:endParaRPr lang="en-US" altLang="en-US"/>
          </a:p>
        </p:txBody>
      </p:sp>
      <p:sp>
        <p:nvSpPr>
          <p:cNvPr id="333830" name="AutoShape 6"/>
          <p:cNvSpPr>
            <a:spLocks noGrp="1" noChangeArrowheads="1"/>
          </p:cNvSpPr>
          <p:nvPr>
            <p:ph type="title"/>
          </p:nvPr>
        </p:nvSpPr>
        <p:spPr>
          <a:xfrm>
            <a:off x="145432" y="1638206"/>
            <a:ext cx="6425042" cy="820807"/>
          </a:xfrm>
        </p:spPr>
        <p:txBody>
          <a:bodyPr/>
          <a:lstStyle/>
          <a:p>
            <a:pPr algn="l"/>
            <a:r>
              <a:rPr lang="en-US" altLang="en-US" sz="2400" dirty="0">
                <a:solidFill>
                  <a:srgbClr val="006600"/>
                </a:solidFill>
              </a:rPr>
              <a:t>Progress Toward Clean Air since 1970</a:t>
            </a:r>
            <a:br>
              <a:rPr lang="en-US" altLang="en-US" sz="2400" dirty="0">
                <a:solidFill>
                  <a:srgbClr val="006600"/>
                </a:solidFill>
              </a:rPr>
            </a:br>
            <a:r>
              <a:rPr lang="en-US" altLang="en-US" sz="1500" i="1" dirty="0">
                <a:solidFill>
                  <a:srgbClr val="006600"/>
                </a:solidFill>
              </a:rPr>
              <a:t>Pollution Down While Growth Continues</a:t>
            </a:r>
          </a:p>
        </p:txBody>
      </p:sp>
      <p:sp>
        <p:nvSpPr>
          <p:cNvPr id="8" name="Title 1"/>
          <p:cNvSpPr txBox="1">
            <a:spLocks/>
          </p:cNvSpPr>
          <p:nvPr/>
        </p:nvSpPr>
        <p:spPr>
          <a:xfrm>
            <a:off x="0" y="125196"/>
            <a:ext cx="5853912" cy="699761"/>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smtClean="0">
                <a:solidFill>
                  <a:schemeClr val="accent3"/>
                </a:solidFill>
              </a:rPr>
              <a:t>Office of Air and Radiation (OAR)</a:t>
            </a:r>
            <a:endParaRPr lang="en-US" sz="2625" b="1" kern="0" dirty="0">
              <a:solidFill>
                <a:schemeClr val="accent3"/>
              </a:solidFill>
            </a:endParaRPr>
          </a:p>
        </p:txBody>
      </p:sp>
      <p:pic>
        <p:nvPicPr>
          <p:cNvPr id="10" name="Picture 9"/>
          <p:cNvPicPr>
            <a:picLocks noChangeAspect="1"/>
          </p:cNvPicPr>
          <p:nvPr/>
        </p:nvPicPr>
        <p:blipFill>
          <a:blip r:embed="rId3"/>
          <a:stretch>
            <a:fillRect/>
          </a:stretch>
        </p:blipFill>
        <p:spPr>
          <a:xfrm>
            <a:off x="7922375" y="233057"/>
            <a:ext cx="1022842" cy="1046088"/>
          </a:xfrm>
          <a:prstGeom prst="rect">
            <a:avLst/>
          </a:prstGeom>
        </p:spPr>
      </p:pic>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6956" y="2459013"/>
            <a:ext cx="7313727" cy="4113972"/>
          </a:xfrm>
        </p:spPr>
      </p:pic>
    </p:spTree>
    <p:extLst>
      <p:ext uri="{BB962C8B-B14F-4D97-AF65-F5344CB8AC3E}">
        <p14:creationId xmlns:p14="http://schemas.microsoft.com/office/powerpoint/2010/main" val="500061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6</a:t>
            </a:fld>
            <a:endParaRPr lang="en-US"/>
          </a:p>
        </p:txBody>
      </p:sp>
      <p:sp>
        <p:nvSpPr>
          <p:cNvPr id="5" name="Title 1"/>
          <p:cNvSpPr txBox="1">
            <a:spLocks/>
          </p:cNvSpPr>
          <p:nvPr/>
        </p:nvSpPr>
        <p:spPr>
          <a:xfrm>
            <a:off x="-154165" y="0"/>
            <a:ext cx="7331864"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550" b="1" kern="0" dirty="0">
                <a:solidFill>
                  <a:schemeClr val="accent3"/>
                </a:solidFill>
              </a:rPr>
              <a:t>Office of Air Quality Planning and Standards</a:t>
            </a:r>
          </a:p>
        </p:txBody>
      </p:sp>
      <p:pic>
        <p:nvPicPr>
          <p:cNvPr id="3" name="Picture 2"/>
          <p:cNvPicPr>
            <a:picLocks noChangeAspect="1"/>
          </p:cNvPicPr>
          <p:nvPr/>
        </p:nvPicPr>
        <p:blipFill>
          <a:blip r:embed="rId2"/>
          <a:stretch>
            <a:fillRect/>
          </a:stretch>
        </p:blipFill>
        <p:spPr>
          <a:xfrm>
            <a:off x="681322" y="1839036"/>
            <a:ext cx="7586198" cy="3951880"/>
          </a:xfrm>
          <a:prstGeom prst="rect">
            <a:avLst/>
          </a:prstGeom>
        </p:spPr>
      </p:pic>
    </p:spTree>
    <p:extLst>
      <p:ext uri="{BB962C8B-B14F-4D97-AF65-F5344CB8AC3E}">
        <p14:creationId xmlns:p14="http://schemas.microsoft.com/office/powerpoint/2010/main" val="2579641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8"/>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557213" indent="-214313">
              <a:defRPr>
                <a:solidFill>
                  <a:schemeClr val="tx1"/>
                </a:solidFill>
                <a:latin typeface="Verdana" panose="020B0604030504040204" pitchFamily="34" charset="0"/>
              </a:defRPr>
            </a:lvl2pPr>
            <a:lvl3pPr marL="857250" indent="-171450">
              <a:defRPr>
                <a:solidFill>
                  <a:schemeClr val="tx1"/>
                </a:solidFill>
                <a:latin typeface="Verdana" panose="020B0604030504040204" pitchFamily="34" charset="0"/>
              </a:defRPr>
            </a:lvl3pPr>
            <a:lvl4pPr marL="1200150" indent="-171450">
              <a:defRPr>
                <a:solidFill>
                  <a:schemeClr val="tx1"/>
                </a:solidFill>
                <a:latin typeface="Verdana" panose="020B0604030504040204" pitchFamily="34" charset="0"/>
              </a:defRPr>
            </a:lvl4pPr>
            <a:lvl5pPr marL="1543050" indent="-171450">
              <a:defRPr>
                <a:solidFill>
                  <a:schemeClr val="tx1"/>
                </a:solidFill>
                <a:latin typeface="Verdana" panose="020B0604030504040204" pitchFamily="34" charset="0"/>
              </a:defRPr>
            </a:lvl5pPr>
            <a:lvl6pPr marL="1885950" indent="-171450" eaLnBrk="0" fontAlgn="base" hangingPunct="0">
              <a:spcBef>
                <a:spcPct val="0"/>
              </a:spcBef>
              <a:spcAft>
                <a:spcPct val="0"/>
              </a:spcAft>
              <a:defRPr>
                <a:solidFill>
                  <a:schemeClr val="tx1"/>
                </a:solidFill>
                <a:latin typeface="Verdana" panose="020B0604030504040204" pitchFamily="34" charset="0"/>
              </a:defRPr>
            </a:lvl6pPr>
            <a:lvl7pPr marL="2228850" indent="-171450" eaLnBrk="0" fontAlgn="base" hangingPunct="0">
              <a:spcBef>
                <a:spcPct val="0"/>
              </a:spcBef>
              <a:spcAft>
                <a:spcPct val="0"/>
              </a:spcAft>
              <a:defRPr>
                <a:solidFill>
                  <a:schemeClr val="tx1"/>
                </a:solidFill>
                <a:latin typeface="Verdana" panose="020B0604030504040204" pitchFamily="34" charset="0"/>
              </a:defRPr>
            </a:lvl7pPr>
            <a:lvl8pPr marL="2571750" indent="-171450" eaLnBrk="0" fontAlgn="base" hangingPunct="0">
              <a:spcBef>
                <a:spcPct val="0"/>
              </a:spcBef>
              <a:spcAft>
                <a:spcPct val="0"/>
              </a:spcAft>
              <a:defRPr>
                <a:solidFill>
                  <a:schemeClr val="tx1"/>
                </a:solidFill>
                <a:latin typeface="Verdana" panose="020B0604030504040204" pitchFamily="34" charset="0"/>
              </a:defRPr>
            </a:lvl8pPr>
            <a:lvl9pPr marL="2914650" indent="-171450" eaLnBrk="0" fontAlgn="base" hangingPunct="0">
              <a:spcBef>
                <a:spcPct val="0"/>
              </a:spcBef>
              <a:spcAft>
                <a:spcPct val="0"/>
              </a:spcAft>
              <a:defRPr>
                <a:solidFill>
                  <a:schemeClr val="tx1"/>
                </a:solidFill>
                <a:latin typeface="Verdana" panose="020B0604030504040204" pitchFamily="34" charset="0"/>
              </a:defRPr>
            </a:lvl9pPr>
          </a:lstStyle>
          <a:p>
            <a:fld id="{05050163-3827-4D76-958C-E21AA5F27269}" type="slidenum">
              <a:rPr lang="en-US" altLang="en-US"/>
              <a:pPr/>
              <a:t>7</a:t>
            </a:fld>
            <a:endParaRPr lang="en-US" altLang="en-US"/>
          </a:p>
        </p:txBody>
      </p:sp>
      <p:sp>
        <p:nvSpPr>
          <p:cNvPr id="1028" name="Rectangle 2"/>
          <p:cNvSpPr>
            <a:spLocks noGrp="1" noChangeArrowheads="1"/>
          </p:cNvSpPr>
          <p:nvPr>
            <p:ph type="title" sz="quarter"/>
          </p:nvPr>
        </p:nvSpPr>
        <p:spPr>
          <a:xfrm>
            <a:off x="14287" y="-5090"/>
            <a:ext cx="6172200" cy="690027"/>
          </a:xfrm>
        </p:spPr>
        <p:txBody>
          <a:bodyPr/>
          <a:lstStyle/>
          <a:p>
            <a:pPr eaLnBrk="1" hangingPunct="1"/>
            <a:r>
              <a:rPr lang="en-US" altLang="en-US" b="1" dirty="0" smtClean="0">
                <a:solidFill>
                  <a:schemeClr val="bg1"/>
                </a:solidFill>
              </a:rPr>
              <a:t>Air Quality Assessment Division (AQAD)</a:t>
            </a:r>
          </a:p>
        </p:txBody>
      </p:sp>
      <p:pic>
        <p:nvPicPr>
          <p:cNvPr id="1029" name="Picture 3" descr="MCj02380590000[1]"/>
          <p:cNvPicPr>
            <a:picLocks noGrp="1" noChangeAspect="1" noChangeArrowheads="1"/>
          </p:cNvPicPr>
          <p:nvPr>
            <p:ph sz="quarter" idx="1"/>
          </p:nvPr>
        </p:nvPicPr>
        <p:blipFill>
          <a:blip r:embed="rId4" cstate="print">
            <a:extLst>
              <a:ext uri="{28A0092B-C50C-407E-A947-70E740481C1C}">
                <a14:useLocalDpi xmlns:a14="http://schemas.microsoft.com/office/drawing/2010/main" val="0"/>
              </a:ext>
            </a:extLst>
          </a:blip>
          <a:srcRect/>
          <a:stretch>
            <a:fillRect/>
          </a:stretch>
        </p:blipFill>
        <p:spPr>
          <a:xfrm>
            <a:off x="4350547" y="1535906"/>
            <a:ext cx="937022" cy="1090613"/>
          </a:xfrm>
          <a:noFill/>
        </p:spPr>
      </p:pic>
      <p:graphicFrame>
        <p:nvGraphicFramePr>
          <p:cNvPr id="1026" name="Object 4"/>
          <p:cNvGraphicFramePr>
            <a:graphicFrameLocks noGrp="1" noChangeAspect="1"/>
          </p:cNvGraphicFramePr>
          <p:nvPr>
            <p:ph sz="quarter" idx="3"/>
          </p:nvPr>
        </p:nvGraphicFramePr>
        <p:xfrm>
          <a:off x="6124575" y="3811194"/>
          <a:ext cx="581025" cy="834628"/>
        </p:xfrm>
        <a:graphic>
          <a:graphicData uri="http://schemas.openxmlformats.org/presentationml/2006/ole">
            <mc:AlternateContent xmlns:mc="http://schemas.openxmlformats.org/markup-compatibility/2006">
              <mc:Choice xmlns:v="urn:schemas-microsoft-com:vml" Requires="v">
                <p:oleObj spid="_x0000_s1103" name="Photo Editor Photo" r:id="rId5" imgW="1066667" imgH="1533739" progId="MSPhotoEd.3">
                  <p:embed/>
                </p:oleObj>
              </mc:Choice>
              <mc:Fallback>
                <p:oleObj name="Photo Editor Photo" r:id="rId5" imgW="1066667" imgH="1533739"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4575" y="3811194"/>
                        <a:ext cx="581025" cy="8346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1030" name="Picture 5" descr="MCj018347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50559" y="4373169"/>
            <a:ext cx="1060847" cy="1069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31" name="Group 6"/>
          <p:cNvGrpSpPr>
            <a:grpSpLocks/>
          </p:cNvGrpSpPr>
          <p:nvPr/>
        </p:nvGrpSpPr>
        <p:grpSpPr bwMode="auto">
          <a:xfrm>
            <a:off x="1587103" y="2663428"/>
            <a:ext cx="947738" cy="879872"/>
            <a:chOff x="3917" y="2959"/>
            <a:chExt cx="1566" cy="1234"/>
          </a:xfrm>
        </p:grpSpPr>
        <p:pic>
          <p:nvPicPr>
            <p:cNvPr id="1060" name="Picture 7" descr="MCj0232486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17" y="3364"/>
              <a:ext cx="796" cy="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1" name="Picture 8" descr="TRE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2" y="3469"/>
              <a:ext cx="591" cy="5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2" name="Picture 9" descr="MCj03113340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92" y="2959"/>
              <a:ext cx="1060" cy="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3" name="Picture 10" descr="MCj0232816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85" y="3698"/>
              <a:ext cx="599"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32" name="Rectangle 11"/>
          <p:cNvSpPr>
            <a:spLocks noChangeArrowheads="1"/>
          </p:cNvSpPr>
          <p:nvPr/>
        </p:nvSpPr>
        <p:spPr bwMode="invGray">
          <a:xfrm>
            <a:off x="3687369" y="2215753"/>
            <a:ext cx="854869"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sz="1350" b="1">
                <a:latin typeface="Arial" panose="020B0604020202020204" pitchFamily="34" charset="0"/>
              </a:rPr>
              <a:t>Air Quality</a:t>
            </a:r>
            <a:br>
              <a:rPr lang="en-US" altLang="en-US" sz="1350" b="1">
                <a:latin typeface="Arial" panose="020B0604020202020204" pitchFamily="34" charset="0"/>
              </a:rPr>
            </a:br>
            <a:r>
              <a:rPr lang="en-US" altLang="en-US" sz="1350" b="1">
                <a:latin typeface="Arial" panose="020B0604020202020204" pitchFamily="34" charset="0"/>
              </a:rPr>
              <a:t>Analysis &amp; </a:t>
            </a:r>
          </a:p>
          <a:p>
            <a:pPr algn="ctr"/>
            <a:r>
              <a:rPr lang="en-US" altLang="en-US" sz="1350" b="1">
                <a:latin typeface="Arial" panose="020B0604020202020204" pitchFamily="34" charset="0"/>
              </a:rPr>
              <a:t>Accountability</a:t>
            </a:r>
          </a:p>
        </p:txBody>
      </p:sp>
      <p:sp>
        <p:nvSpPr>
          <p:cNvPr id="1033" name="Rectangle 12"/>
          <p:cNvSpPr>
            <a:spLocks noChangeArrowheads="1"/>
          </p:cNvSpPr>
          <p:nvPr/>
        </p:nvSpPr>
        <p:spPr bwMode="invGray">
          <a:xfrm>
            <a:off x="6825853" y="3971925"/>
            <a:ext cx="1175147"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sz="1350" b="1">
                <a:latin typeface="Arial" panose="020B0604020202020204" pitchFamily="34" charset="0"/>
              </a:rPr>
              <a:t>Ambient Air</a:t>
            </a:r>
            <a:br>
              <a:rPr lang="en-US" altLang="en-US" sz="1350" b="1">
                <a:latin typeface="Arial" panose="020B0604020202020204" pitchFamily="34" charset="0"/>
              </a:rPr>
            </a:br>
            <a:r>
              <a:rPr lang="en-US" altLang="en-US" sz="1350" b="1">
                <a:latin typeface="Arial" panose="020B0604020202020204" pitchFamily="34" charset="0"/>
              </a:rPr>
              <a:t>Monitoring </a:t>
            </a:r>
          </a:p>
          <a:p>
            <a:pPr algn="ctr"/>
            <a:r>
              <a:rPr lang="en-US" altLang="en-US" sz="1350" b="1">
                <a:latin typeface="Arial" panose="020B0604020202020204" pitchFamily="34" charset="0"/>
              </a:rPr>
              <a:t>&amp; Quality</a:t>
            </a:r>
          </a:p>
        </p:txBody>
      </p:sp>
      <p:sp>
        <p:nvSpPr>
          <p:cNvPr id="1034" name="Rectangle 13"/>
          <p:cNvSpPr>
            <a:spLocks noChangeArrowheads="1"/>
          </p:cNvSpPr>
          <p:nvPr/>
        </p:nvSpPr>
        <p:spPr bwMode="invGray">
          <a:xfrm>
            <a:off x="2000250" y="3771900"/>
            <a:ext cx="1128713" cy="481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sz="1350" b="1" dirty="0">
                <a:latin typeface="Arial" panose="020B0604020202020204" pitchFamily="34" charset="0"/>
              </a:rPr>
              <a:t> National Emissions</a:t>
            </a:r>
            <a:br>
              <a:rPr lang="en-US" altLang="en-US" sz="1350" b="1" dirty="0">
                <a:latin typeface="Arial" panose="020B0604020202020204" pitchFamily="34" charset="0"/>
              </a:rPr>
            </a:br>
            <a:r>
              <a:rPr lang="en-US" altLang="en-US" sz="1350" b="1" dirty="0">
                <a:latin typeface="Arial" panose="020B0604020202020204" pitchFamily="34" charset="0"/>
              </a:rPr>
              <a:t>Inventory</a:t>
            </a:r>
          </a:p>
        </p:txBody>
      </p:sp>
      <p:sp>
        <p:nvSpPr>
          <p:cNvPr id="1035" name="Rectangle 14"/>
          <p:cNvSpPr>
            <a:spLocks noChangeArrowheads="1"/>
          </p:cNvSpPr>
          <p:nvPr/>
        </p:nvSpPr>
        <p:spPr bwMode="invGray">
          <a:xfrm>
            <a:off x="2697959" y="4672012"/>
            <a:ext cx="1003697"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sz="1350" b="1">
                <a:latin typeface="Arial" panose="020B0604020202020204" pitchFamily="34" charset="0"/>
              </a:rPr>
              <a:t>Emissions </a:t>
            </a:r>
            <a:br>
              <a:rPr lang="en-US" altLang="en-US" sz="1350" b="1">
                <a:latin typeface="Arial" panose="020B0604020202020204" pitchFamily="34" charset="0"/>
              </a:rPr>
            </a:br>
            <a:r>
              <a:rPr lang="en-US" altLang="en-US" sz="1350" b="1">
                <a:latin typeface="Arial" panose="020B0604020202020204" pitchFamily="34" charset="0"/>
              </a:rPr>
              <a:t>Analysis</a:t>
            </a:r>
          </a:p>
          <a:p>
            <a:pPr algn="ctr"/>
            <a:endParaRPr lang="en-US" altLang="en-US" sz="1350" b="1">
              <a:latin typeface="Arial" panose="020B0604020202020204" pitchFamily="34" charset="0"/>
            </a:endParaRPr>
          </a:p>
        </p:txBody>
      </p:sp>
      <p:sp>
        <p:nvSpPr>
          <p:cNvPr id="1036" name="Rectangle 15"/>
          <p:cNvSpPr>
            <a:spLocks noChangeArrowheads="1"/>
          </p:cNvSpPr>
          <p:nvPr/>
        </p:nvSpPr>
        <p:spPr bwMode="invGray">
          <a:xfrm>
            <a:off x="5272090" y="5119687"/>
            <a:ext cx="854869"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sz="1350" b="1">
                <a:latin typeface="Arial" panose="020B0604020202020204" pitchFamily="34" charset="0"/>
              </a:rPr>
              <a:t>Air &amp; Source</a:t>
            </a:r>
          </a:p>
          <a:p>
            <a:pPr algn="ctr"/>
            <a:r>
              <a:rPr lang="en-US" altLang="en-US" sz="1350" b="1">
                <a:latin typeface="Arial" panose="020B0604020202020204" pitchFamily="34" charset="0"/>
              </a:rPr>
              <a:t>Measurements </a:t>
            </a:r>
          </a:p>
          <a:p>
            <a:pPr algn="ctr"/>
            <a:r>
              <a:rPr lang="en-US" altLang="en-US" sz="1350" b="1">
                <a:latin typeface="Arial" panose="020B0604020202020204" pitchFamily="34" charset="0"/>
              </a:rPr>
              <a:t>Technology </a:t>
            </a:r>
          </a:p>
        </p:txBody>
      </p:sp>
      <p:sp>
        <p:nvSpPr>
          <p:cNvPr id="1037" name="AutoShape 16"/>
          <p:cNvSpPr>
            <a:spLocks noChangeArrowheads="1"/>
          </p:cNvSpPr>
          <p:nvPr/>
        </p:nvSpPr>
        <p:spPr bwMode="auto">
          <a:xfrm rot="1359561">
            <a:off x="5555459" y="1897856"/>
            <a:ext cx="959644" cy="263129"/>
          </a:xfrm>
          <a:prstGeom prst="curvedDownArrow">
            <a:avLst>
              <a:gd name="adj1" fmla="val 72941"/>
              <a:gd name="adj2" fmla="val 145882"/>
              <a:gd name="adj3" fmla="val 33333"/>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350"/>
          </a:p>
        </p:txBody>
      </p:sp>
      <p:sp>
        <p:nvSpPr>
          <p:cNvPr id="1038" name="AutoShape 17"/>
          <p:cNvSpPr>
            <a:spLocks noChangeArrowheads="1"/>
          </p:cNvSpPr>
          <p:nvPr/>
        </p:nvSpPr>
        <p:spPr bwMode="auto">
          <a:xfrm>
            <a:off x="6903244" y="2961087"/>
            <a:ext cx="263129" cy="902494"/>
          </a:xfrm>
          <a:prstGeom prst="curvedLeftArrow">
            <a:avLst>
              <a:gd name="adj1" fmla="val 68597"/>
              <a:gd name="adj2" fmla="val 137194"/>
              <a:gd name="adj3" fmla="val 33333"/>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350"/>
          </a:p>
        </p:txBody>
      </p:sp>
      <p:sp>
        <p:nvSpPr>
          <p:cNvPr id="1039" name="AutoShape 18"/>
          <p:cNvSpPr>
            <a:spLocks noChangeArrowheads="1"/>
          </p:cNvSpPr>
          <p:nvPr/>
        </p:nvSpPr>
        <p:spPr bwMode="auto">
          <a:xfrm rot="2522907">
            <a:off x="6594872" y="4693444"/>
            <a:ext cx="309563" cy="1125141"/>
          </a:xfrm>
          <a:prstGeom prst="curvedLeftArrow">
            <a:avLst>
              <a:gd name="adj1" fmla="val 72692"/>
              <a:gd name="adj2" fmla="val 145385"/>
              <a:gd name="adj3" fmla="val 33333"/>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350"/>
          </a:p>
        </p:txBody>
      </p:sp>
      <p:sp>
        <p:nvSpPr>
          <p:cNvPr id="1040" name="AutoShape 19"/>
          <p:cNvSpPr>
            <a:spLocks noChangeArrowheads="1"/>
          </p:cNvSpPr>
          <p:nvPr/>
        </p:nvSpPr>
        <p:spPr bwMode="auto">
          <a:xfrm rot="5400000">
            <a:off x="4079677" y="5133382"/>
            <a:ext cx="263129" cy="902494"/>
          </a:xfrm>
          <a:prstGeom prst="curvedLeftArrow">
            <a:avLst>
              <a:gd name="adj1" fmla="val 68597"/>
              <a:gd name="adj2" fmla="val 137194"/>
              <a:gd name="adj3" fmla="val 33333"/>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350"/>
          </a:p>
        </p:txBody>
      </p:sp>
      <p:sp>
        <p:nvSpPr>
          <p:cNvPr id="1041" name="AutoShape 20"/>
          <p:cNvSpPr>
            <a:spLocks noChangeArrowheads="1"/>
          </p:cNvSpPr>
          <p:nvPr/>
        </p:nvSpPr>
        <p:spPr bwMode="auto">
          <a:xfrm rot="10800000">
            <a:off x="1565675" y="3475437"/>
            <a:ext cx="263128" cy="902494"/>
          </a:xfrm>
          <a:prstGeom prst="curvedLeftArrow">
            <a:avLst>
              <a:gd name="adj1" fmla="val 68597"/>
              <a:gd name="adj2" fmla="val 137195"/>
              <a:gd name="adj3" fmla="val 33333"/>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350"/>
          </a:p>
        </p:txBody>
      </p:sp>
      <p:sp>
        <p:nvSpPr>
          <p:cNvPr id="1042" name="AutoShape 21"/>
          <p:cNvSpPr>
            <a:spLocks noChangeArrowheads="1"/>
          </p:cNvSpPr>
          <p:nvPr/>
        </p:nvSpPr>
        <p:spPr bwMode="auto">
          <a:xfrm rot="15287664">
            <a:off x="3327204" y="1519836"/>
            <a:ext cx="263128" cy="902494"/>
          </a:xfrm>
          <a:prstGeom prst="curvedLeftArrow">
            <a:avLst>
              <a:gd name="adj1" fmla="val 68597"/>
              <a:gd name="adj2" fmla="val 137195"/>
              <a:gd name="adj3" fmla="val 74236"/>
            </a:avLst>
          </a:prstGeom>
          <a:solidFill>
            <a:schemeClr val="accent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sz="1350"/>
          </a:p>
        </p:txBody>
      </p:sp>
      <p:pic>
        <p:nvPicPr>
          <p:cNvPr id="1043" name="Picture 22" descr="MCj0167802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82841" y="2326484"/>
            <a:ext cx="1270397" cy="692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 name="Rectangle 23"/>
          <p:cNvSpPr>
            <a:spLocks noChangeArrowheads="1"/>
          </p:cNvSpPr>
          <p:nvPr/>
        </p:nvSpPr>
        <p:spPr bwMode="invGray">
          <a:xfrm>
            <a:off x="6825853" y="2219325"/>
            <a:ext cx="1175147"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a:r>
              <a:rPr lang="en-US" altLang="en-US" sz="1350" b="1">
                <a:latin typeface="Arial" panose="020B0604020202020204" pitchFamily="34" charset="0"/>
              </a:rPr>
              <a:t>Air Quality</a:t>
            </a:r>
            <a:br>
              <a:rPr lang="en-US" altLang="en-US" sz="1350" b="1">
                <a:latin typeface="Arial" panose="020B0604020202020204" pitchFamily="34" charset="0"/>
              </a:rPr>
            </a:br>
            <a:r>
              <a:rPr lang="en-US" altLang="en-US" sz="1350" b="1">
                <a:latin typeface="Arial" panose="020B0604020202020204" pitchFamily="34" charset="0"/>
              </a:rPr>
              <a:t>Modeling</a:t>
            </a:r>
          </a:p>
        </p:txBody>
      </p:sp>
      <p:sp>
        <p:nvSpPr>
          <p:cNvPr id="542744" name="Oval 24"/>
          <p:cNvSpPr>
            <a:spLocks noChangeArrowheads="1"/>
          </p:cNvSpPr>
          <p:nvPr/>
        </p:nvSpPr>
        <p:spPr bwMode="auto">
          <a:xfrm>
            <a:off x="3885012" y="3412331"/>
            <a:ext cx="1454944" cy="709613"/>
          </a:xfrm>
          <a:prstGeom prst="ellipse">
            <a:avLst/>
          </a:prstGeom>
          <a:gradFill rotWithShape="1">
            <a:gsLst>
              <a:gs pos="0">
                <a:schemeClr val="accent1"/>
              </a:gs>
              <a:gs pos="100000">
                <a:schemeClr val="accent1">
                  <a:gamma/>
                  <a:shade val="46275"/>
                  <a:invGamma/>
                </a:schemeClr>
              </a:gs>
            </a:gsLst>
            <a:path path="rect">
              <a:fillToRect r="100000" b="100000"/>
            </a:path>
          </a:gradFill>
          <a:ln w="28575">
            <a:solidFill>
              <a:schemeClr val="tx2"/>
            </a:solidFill>
            <a:round/>
            <a:headEnd/>
            <a:tailEnd/>
          </a:ln>
          <a:effectLst/>
        </p:spPr>
        <p:txBody>
          <a:bodyPr wrap="none" anchor="ctr"/>
          <a:lstStyle/>
          <a:p>
            <a:pPr algn="ctr">
              <a:defRPr/>
            </a:pPr>
            <a:r>
              <a:rPr lang="en-US" sz="1350" b="1">
                <a:solidFill>
                  <a:schemeClr val="bg1"/>
                </a:solidFill>
                <a:latin typeface="Arial" pitchFamily="34" charset="0"/>
              </a:rPr>
              <a:t>Partners</a:t>
            </a:r>
          </a:p>
        </p:txBody>
      </p:sp>
      <p:sp>
        <p:nvSpPr>
          <p:cNvPr id="1046" name="Line 25"/>
          <p:cNvSpPr>
            <a:spLocks noChangeShapeType="1"/>
          </p:cNvSpPr>
          <p:nvPr/>
        </p:nvSpPr>
        <p:spPr bwMode="auto">
          <a:xfrm flipH="1">
            <a:off x="3212309" y="4121946"/>
            <a:ext cx="769144" cy="389335"/>
          </a:xfrm>
          <a:prstGeom prst="line">
            <a:avLst/>
          </a:prstGeom>
          <a:noFill/>
          <a:ln w="571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47" name="Line 26"/>
          <p:cNvSpPr>
            <a:spLocks noChangeShapeType="1"/>
          </p:cNvSpPr>
          <p:nvPr/>
        </p:nvSpPr>
        <p:spPr bwMode="auto">
          <a:xfrm>
            <a:off x="4807747" y="4142188"/>
            <a:ext cx="108347" cy="307181"/>
          </a:xfrm>
          <a:prstGeom prst="line">
            <a:avLst/>
          </a:prstGeom>
          <a:noFill/>
          <a:ln w="571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48" name="Line 27"/>
          <p:cNvSpPr>
            <a:spLocks noChangeShapeType="1"/>
          </p:cNvSpPr>
          <p:nvPr/>
        </p:nvSpPr>
        <p:spPr bwMode="auto">
          <a:xfrm>
            <a:off x="5388772" y="3819525"/>
            <a:ext cx="355997" cy="48816"/>
          </a:xfrm>
          <a:prstGeom prst="line">
            <a:avLst/>
          </a:prstGeom>
          <a:noFill/>
          <a:ln w="571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49" name="Line 28"/>
          <p:cNvSpPr>
            <a:spLocks noChangeShapeType="1"/>
          </p:cNvSpPr>
          <p:nvPr/>
        </p:nvSpPr>
        <p:spPr bwMode="auto">
          <a:xfrm flipH="1" flipV="1">
            <a:off x="3100387" y="3690937"/>
            <a:ext cx="701279" cy="82154"/>
          </a:xfrm>
          <a:prstGeom prst="line">
            <a:avLst/>
          </a:prstGeom>
          <a:noFill/>
          <a:ln w="571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50" name="Line 29"/>
          <p:cNvSpPr>
            <a:spLocks noChangeShapeType="1"/>
          </p:cNvSpPr>
          <p:nvPr/>
        </p:nvSpPr>
        <p:spPr bwMode="auto">
          <a:xfrm flipV="1">
            <a:off x="5301077" y="2977754"/>
            <a:ext cx="647700" cy="352425"/>
          </a:xfrm>
          <a:prstGeom prst="line">
            <a:avLst/>
          </a:prstGeom>
          <a:noFill/>
          <a:ln w="571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51" name="Line 30"/>
          <p:cNvSpPr>
            <a:spLocks noChangeShapeType="1"/>
          </p:cNvSpPr>
          <p:nvPr/>
        </p:nvSpPr>
        <p:spPr bwMode="auto">
          <a:xfrm>
            <a:off x="4605338" y="3058719"/>
            <a:ext cx="1191" cy="320278"/>
          </a:xfrm>
          <a:prstGeom prst="line">
            <a:avLst/>
          </a:prstGeom>
          <a:noFill/>
          <a:ln w="571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pic>
        <p:nvPicPr>
          <p:cNvPr id="1052" name="Picture 31" descr="MCPE01984_0000[1]"/>
          <p:cNvPicPr>
            <a:picLocks noGrp="1" noChangeAspect="1" noChangeArrowheads="1"/>
          </p:cNvPicPr>
          <p:nvPr>
            <p:ph sz="quarter" idx="4"/>
          </p:nvPr>
        </p:nvPicPr>
        <p:blipFill>
          <a:blip r:embed="rId13" cstate="print">
            <a:extLst>
              <a:ext uri="{28A0092B-C50C-407E-A947-70E740481C1C}">
                <a14:useLocalDpi xmlns:a14="http://schemas.microsoft.com/office/drawing/2010/main" val="0"/>
              </a:ext>
            </a:extLst>
          </a:blip>
          <a:srcRect/>
          <a:stretch>
            <a:fillRect/>
          </a:stretch>
        </p:blipFill>
        <p:spPr>
          <a:xfrm>
            <a:off x="1543050" y="4683922"/>
            <a:ext cx="1143000" cy="764381"/>
          </a:xfrm>
        </p:spPr>
      </p:pic>
      <p:sp>
        <p:nvSpPr>
          <p:cNvPr id="1053" name="Line 32"/>
          <p:cNvSpPr>
            <a:spLocks noChangeShapeType="1"/>
          </p:cNvSpPr>
          <p:nvPr/>
        </p:nvSpPr>
        <p:spPr bwMode="auto">
          <a:xfrm flipH="1">
            <a:off x="3200400" y="3028953"/>
            <a:ext cx="2228850" cy="1246585"/>
          </a:xfrm>
          <a:prstGeom prst="line">
            <a:avLst/>
          </a:prstGeom>
          <a:noFill/>
          <a:ln w="57150">
            <a:solidFill>
              <a:srgbClr val="33CCCC"/>
            </a:solidFill>
            <a:prstDash val="sysDot"/>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54" name="Line 33"/>
          <p:cNvSpPr>
            <a:spLocks noChangeShapeType="1"/>
          </p:cNvSpPr>
          <p:nvPr/>
        </p:nvSpPr>
        <p:spPr bwMode="auto">
          <a:xfrm flipH="1">
            <a:off x="3200400" y="3028950"/>
            <a:ext cx="1085850" cy="1143000"/>
          </a:xfrm>
          <a:prstGeom prst="line">
            <a:avLst/>
          </a:prstGeom>
          <a:noFill/>
          <a:ln w="57150">
            <a:solidFill>
              <a:srgbClr val="33CCCC"/>
            </a:solidFill>
            <a:prstDash val="sysDot"/>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55" name="Line 34"/>
          <p:cNvSpPr>
            <a:spLocks noChangeShapeType="1"/>
          </p:cNvSpPr>
          <p:nvPr/>
        </p:nvSpPr>
        <p:spPr bwMode="auto">
          <a:xfrm>
            <a:off x="4686300" y="3086100"/>
            <a:ext cx="1314450" cy="857250"/>
          </a:xfrm>
          <a:prstGeom prst="line">
            <a:avLst/>
          </a:prstGeom>
          <a:noFill/>
          <a:ln w="57150">
            <a:solidFill>
              <a:srgbClr val="33CCCC"/>
            </a:solidFill>
            <a:prstDash val="sysDot"/>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56" name="Line 35"/>
          <p:cNvSpPr>
            <a:spLocks noChangeShapeType="1"/>
          </p:cNvSpPr>
          <p:nvPr/>
        </p:nvSpPr>
        <p:spPr bwMode="auto">
          <a:xfrm>
            <a:off x="3371850" y="3771900"/>
            <a:ext cx="1028700" cy="971550"/>
          </a:xfrm>
          <a:prstGeom prst="line">
            <a:avLst/>
          </a:prstGeom>
          <a:noFill/>
          <a:ln w="57150">
            <a:solidFill>
              <a:srgbClr val="33CCCC"/>
            </a:solidFill>
            <a:prstDash val="sysDot"/>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57" name="Line 36"/>
          <p:cNvSpPr>
            <a:spLocks noChangeShapeType="1"/>
          </p:cNvSpPr>
          <p:nvPr/>
        </p:nvSpPr>
        <p:spPr bwMode="auto">
          <a:xfrm flipH="1">
            <a:off x="3314700" y="4057650"/>
            <a:ext cx="2686050" cy="514350"/>
          </a:xfrm>
          <a:prstGeom prst="line">
            <a:avLst/>
          </a:prstGeom>
          <a:noFill/>
          <a:ln w="57150">
            <a:solidFill>
              <a:srgbClr val="33CCCC"/>
            </a:solidFill>
            <a:prstDash val="sysDot"/>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58" name="Line 37"/>
          <p:cNvSpPr>
            <a:spLocks noChangeShapeType="1"/>
          </p:cNvSpPr>
          <p:nvPr/>
        </p:nvSpPr>
        <p:spPr bwMode="auto">
          <a:xfrm flipH="1">
            <a:off x="3314700" y="2686050"/>
            <a:ext cx="2114550" cy="914400"/>
          </a:xfrm>
          <a:prstGeom prst="line">
            <a:avLst/>
          </a:prstGeom>
          <a:noFill/>
          <a:ln w="57150">
            <a:solidFill>
              <a:srgbClr val="33CCCC"/>
            </a:solidFill>
            <a:prstDash val="sysDot"/>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1350"/>
          </a:p>
        </p:txBody>
      </p:sp>
      <p:sp>
        <p:nvSpPr>
          <p:cNvPr id="1059" name="WordArt 38"/>
          <p:cNvSpPr>
            <a:spLocks noChangeAspect="1" noChangeArrowheads="1" noChangeShapeType="1" noTextEdit="1"/>
          </p:cNvSpPr>
          <p:nvPr/>
        </p:nvSpPr>
        <p:spPr bwMode="auto">
          <a:xfrm>
            <a:off x="4543428" y="5756675"/>
            <a:ext cx="554831" cy="158353"/>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wrap="none" fromWordArt="1">
            <a:prstTxWarp prst="textPlain">
              <a:avLst>
                <a:gd name="adj" fmla="val 50000"/>
              </a:avLst>
            </a:prstTxWarp>
          </a:bodyPr>
          <a:lstStyle/>
          <a:p>
            <a:pPr algn="ctr"/>
            <a:r>
              <a:rPr lang="en-US" sz="27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Start Here</a:t>
            </a:r>
          </a:p>
        </p:txBody>
      </p:sp>
      <p:pic>
        <p:nvPicPr>
          <p:cNvPr id="41" name="Picture 40"/>
          <p:cNvPicPr>
            <a:picLocks noChangeAspect="1"/>
          </p:cNvPicPr>
          <p:nvPr/>
        </p:nvPicPr>
        <p:blipFill>
          <a:blip r:embed="rId14"/>
          <a:stretch>
            <a:fillRect/>
          </a:stretch>
        </p:blipFill>
        <p:spPr>
          <a:xfrm>
            <a:off x="7922375" y="233057"/>
            <a:ext cx="1022842" cy="1046088"/>
          </a:xfrm>
          <a:prstGeom prst="rect">
            <a:avLst/>
          </a:prstGeom>
        </p:spPr>
      </p:pic>
    </p:spTree>
    <p:extLst>
      <p:ext uri="{BB962C8B-B14F-4D97-AF65-F5344CB8AC3E}">
        <p14:creationId xmlns:p14="http://schemas.microsoft.com/office/powerpoint/2010/main" val="3085147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557213" indent="-214313">
              <a:defRPr>
                <a:solidFill>
                  <a:schemeClr val="tx1"/>
                </a:solidFill>
                <a:latin typeface="Verdana" panose="020B0604030504040204" pitchFamily="34" charset="0"/>
              </a:defRPr>
            </a:lvl2pPr>
            <a:lvl3pPr marL="857250" indent="-171450">
              <a:defRPr>
                <a:solidFill>
                  <a:schemeClr val="tx1"/>
                </a:solidFill>
                <a:latin typeface="Verdana" panose="020B0604030504040204" pitchFamily="34" charset="0"/>
              </a:defRPr>
            </a:lvl3pPr>
            <a:lvl4pPr marL="1200150" indent="-171450">
              <a:defRPr>
                <a:solidFill>
                  <a:schemeClr val="tx1"/>
                </a:solidFill>
                <a:latin typeface="Verdana" panose="020B0604030504040204" pitchFamily="34" charset="0"/>
              </a:defRPr>
            </a:lvl4pPr>
            <a:lvl5pPr marL="1543050" indent="-171450">
              <a:defRPr>
                <a:solidFill>
                  <a:schemeClr val="tx1"/>
                </a:solidFill>
                <a:latin typeface="Verdana" panose="020B0604030504040204" pitchFamily="34" charset="0"/>
              </a:defRPr>
            </a:lvl5pPr>
            <a:lvl6pPr marL="1885950" indent="-171450" eaLnBrk="0" fontAlgn="base" hangingPunct="0">
              <a:spcBef>
                <a:spcPct val="0"/>
              </a:spcBef>
              <a:spcAft>
                <a:spcPct val="0"/>
              </a:spcAft>
              <a:defRPr>
                <a:solidFill>
                  <a:schemeClr val="tx1"/>
                </a:solidFill>
                <a:latin typeface="Verdana" panose="020B0604030504040204" pitchFamily="34" charset="0"/>
              </a:defRPr>
            </a:lvl6pPr>
            <a:lvl7pPr marL="2228850" indent="-171450" eaLnBrk="0" fontAlgn="base" hangingPunct="0">
              <a:spcBef>
                <a:spcPct val="0"/>
              </a:spcBef>
              <a:spcAft>
                <a:spcPct val="0"/>
              </a:spcAft>
              <a:defRPr>
                <a:solidFill>
                  <a:schemeClr val="tx1"/>
                </a:solidFill>
                <a:latin typeface="Verdana" panose="020B0604030504040204" pitchFamily="34" charset="0"/>
              </a:defRPr>
            </a:lvl7pPr>
            <a:lvl8pPr marL="2571750" indent="-171450" eaLnBrk="0" fontAlgn="base" hangingPunct="0">
              <a:spcBef>
                <a:spcPct val="0"/>
              </a:spcBef>
              <a:spcAft>
                <a:spcPct val="0"/>
              </a:spcAft>
              <a:defRPr>
                <a:solidFill>
                  <a:schemeClr val="tx1"/>
                </a:solidFill>
                <a:latin typeface="Verdana" panose="020B0604030504040204" pitchFamily="34" charset="0"/>
              </a:defRPr>
            </a:lvl8pPr>
            <a:lvl9pPr marL="2914650" indent="-171450" eaLnBrk="0" fontAlgn="base" hangingPunct="0">
              <a:spcBef>
                <a:spcPct val="0"/>
              </a:spcBef>
              <a:spcAft>
                <a:spcPct val="0"/>
              </a:spcAft>
              <a:defRPr>
                <a:solidFill>
                  <a:schemeClr val="tx1"/>
                </a:solidFill>
                <a:latin typeface="Verdana" panose="020B0604030504040204" pitchFamily="34" charset="0"/>
              </a:defRPr>
            </a:lvl9pPr>
          </a:lstStyle>
          <a:p>
            <a:fld id="{EDE9485C-DB03-42E5-A2EF-FA0A34EF4F66}" type="slidenum">
              <a:rPr lang="en-US" altLang="en-US"/>
              <a:pPr/>
              <a:t>8</a:t>
            </a:fld>
            <a:endParaRPr lang="en-US" altLang="en-US"/>
          </a:p>
        </p:txBody>
      </p:sp>
      <p:sp>
        <p:nvSpPr>
          <p:cNvPr id="5123" name="Rectangle 2"/>
          <p:cNvSpPr>
            <a:spLocks noGrp="1" noChangeArrowheads="1"/>
          </p:cNvSpPr>
          <p:nvPr>
            <p:ph type="title"/>
          </p:nvPr>
        </p:nvSpPr>
        <p:spPr>
          <a:xfrm>
            <a:off x="0" y="1342022"/>
            <a:ext cx="4286504" cy="849415"/>
          </a:xfrm>
        </p:spPr>
        <p:txBody>
          <a:bodyPr/>
          <a:lstStyle/>
          <a:p>
            <a:pPr eaLnBrk="1" hangingPunct="1"/>
            <a:r>
              <a:rPr lang="en-US" altLang="en-US" sz="3000" dirty="0">
                <a:solidFill>
                  <a:srgbClr val="006600"/>
                </a:solidFill>
              </a:rPr>
              <a:t>Air Quality Assessment</a:t>
            </a:r>
          </a:p>
        </p:txBody>
      </p:sp>
      <p:sp>
        <p:nvSpPr>
          <p:cNvPr id="5124" name="Rectangle 3"/>
          <p:cNvSpPr>
            <a:spLocks noGrp="1" noChangeArrowheads="1"/>
          </p:cNvSpPr>
          <p:nvPr>
            <p:ph type="body" idx="1"/>
          </p:nvPr>
        </p:nvSpPr>
        <p:spPr>
          <a:xfrm>
            <a:off x="1389395" y="2189379"/>
            <a:ext cx="6967124" cy="2972781"/>
          </a:xfrm>
        </p:spPr>
        <p:txBody>
          <a:bodyPr/>
          <a:lstStyle/>
          <a:p>
            <a:pPr eaLnBrk="1" hangingPunct="1">
              <a:lnSpc>
                <a:spcPct val="90000"/>
              </a:lnSpc>
            </a:pPr>
            <a:r>
              <a:rPr lang="en-US" altLang="en-US" sz="1800" dirty="0">
                <a:solidFill>
                  <a:srgbClr val="006600"/>
                </a:solidFill>
              </a:rPr>
              <a:t>What pollutants are in the air?</a:t>
            </a:r>
          </a:p>
          <a:p>
            <a:pPr lvl="1" eaLnBrk="1" hangingPunct="1">
              <a:lnSpc>
                <a:spcPct val="90000"/>
              </a:lnSpc>
            </a:pPr>
            <a:r>
              <a:rPr lang="en-US" altLang="en-US" dirty="0">
                <a:solidFill>
                  <a:srgbClr val="006600"/>
                </a:solidFill>
              </a:rPr>
              <a:t>Right now, and in the recent past</a:t>
            </a:r>
          </a:p>
          <a:p>
            <a:pPr lvl="1" eaLnBrk="1" hangingPunct="1">
              <a:lnSpc>
                <a:spcPct val="90000"/>
              </a:lnSpc>
            </a:pPr>
            <a:r>
              <a:rPr lang="en-US" altLang="en-US" dirty="0">
                <a:solidFill>
                  <a:srgbClr val="006600"/>
                </a:solidFill>
              </a:rPr>
              <a:t>By hour, day, and longer periods</a:t>
            </a:r>
          </a:p>
          <a:p>
            <a:pPr lvl="1" eaLnBrk="1" hangingPunct="1">
              <a:lnSpc>
                <a:spcPct val="90000"/>
              </a:lnSpc>
            </a:pPr>
            <a:r>
              <a:rPr lang="en-US" altLang="en-US" dirty="0">
                <a:solidFill>
                  <a:srgbClr val="006600"/>
                </a:solidFill>
              </a:rPr>
              <a:t>At monitoring sites, and everywhere </a:t>
            </a:r>
            <a:r>
              <a:rPr lang="en-US" altLang="en-US" dirty="0" smtClean="0">
                <a:solidFill>
                  <a:srgbClr val="006600"/>
                </a:solidFill>
              </a:rPr>
              <a:t>else</a:t>
            </a:r>
          </a:p>
          <a:p>
            <a:pPr lvl="1" eaLnBrk="1" hangingPunct="1">
              <a:lnSpc>
                <a:spcPct val="90000"/>
              </a:lnSpc>
            </a:pPr>
            <a:endParaRPr lang="en-US" altLang="en-US" dirty="0">
              <a:solidFill>
                <a:srgbClr val="006600"/>
              </a:solidFill>
            </a:endParaRPr>
          </a:p>
          <a:p>
            <a:pPr eaLnBrk="1" hangingPunct="1">
              <a:lnSpc>
                <a:spcPct val="90000"/>
              </a:lnSpc>
            </a:pPr>
            <a:r>
              <a:rPr lang="en-US" altLang="en-US" sz="1800" dirty="0">
                <a:solidFill>
                  <a:srgbClr val="006600"/>
                </a:solidFill>
              </a:rPr>
              <a:t>Where does the air pollution come from?</a:t>
            </a:r>
          </a:p>
          <a:p>
            <a:pPr lvl="1" eaLnBrk="1" hangingPunct="1">
              <a:lnSpc>
                <a:spcPct val="90000"/>
              </a:lnSpc>
            </a:pPr>
            <a:r>
              <a:rPr lang="en-US" altLang="en-US" dirty="0">
                <a:solidFill>
                  <a:srgbClr val="006600"/>
                </a:solidFill>
              </a:rPr>
              <a:t>What sources?</a:t>
            </a:r>
          </a:p>
          <a:p>
            <a:pPr lvl="1" eaLnBrk="1" hangingPunct="1">
              <a:lnSpc>
                <a:spcPct val="90000"/>
              </a:lnSpc>
            </a:pPr>
            <a:r>
              <a:rPr lang="en-US" altLang="en-US" dirty="0">
                <a:solidFill>
                  <a:srgbClr val="006600"/>
                </a:solidFill>
              </a:rPr>
              <a:t>What locations?</a:t>
            </a:r>
          </a:p>
          <a:p>
            <a:pPr lvl="1" eaLnBrk="1" hangingPunct="1">
              <a:lnSpc>
                <a:spcPct val="90000"/>
              </a:lnSpc>
            </a:pPr>
            <a:r>
              <a:rPr lang="en-US" altLang="en-US" dirty="0">
                <a:solidFill>
                  <a:srgbClr val="006600"/>
                </a:solidFill>
              </a:rPr>
              <a:t>Need to untangle atmospheric transport and reactions to figure this out</a:t>
            </a:r>
            <a:r>
              <a:rPr lang="en-US" altLang="en-US" dirty="0" smtClean="0">
                <a:solidFill>
                  <a:srgbClr val="006600"/>
                </a:solidFill>
              </a:rPr>
              <a:t>.</a:t>
            </a:r>
          </a:p>
          <a:p>
            <a:pPr lvl="1" eaLnBrk="1" hangingPunct="1">
              <a:lnSpc>
                <a:spcPct val="90000"/>
              </a:lnSpc>
            </a:pPr>
            <a:endParaRPr lang="en-US" altLang="en-US" dirty="0">
              <a:solidFill>
                <a:srgbClr val="006600"/>
              </a:solidFill>
            </a:endParaRPr>
          </a:p>
          <a:p>
            <a:pPr eaLnBrk="1" hangingPunct="1">
              <a:lnSpc>
                <a:spcPct val="90000"/>
              </a:lnSpc>
            </a:pPr>
            <a:r>
              <a:rPr lang="en-US" altLang="en-US" sz="1800" dirty="0">
                <a:solidFill>
                  <a:srgbClr val="006600"/>
                </a:solidFill>
              </a:rPr>
              <a:t>How will things change in the future?</a:t>
            </a:r>
          </a:p>
          <a:p>
            <a:pPr lvl="1" eaLnBrk="1" hangingPunct="1">
              <a:lnSpc>
                <a:spcPct val="90000"/>
              </a:lnSpc>
            </a:pPr>
            <a:r>
              <a:rPr lang="en-US" altLang="en-US" dirty="0">
                <a:solidFill>
                  <a:srgbClr val="006600"/>
                </a:solidFill>
              </a:rPr>
              <a:t>What is the potential impact of our policy options?</a:t>
            </a:r>
          </a:p>
          <a:p>
            <a:pPr lvl="1" eaLnBrk="1" hangingPunct="1">
              <a:lnSpc>
                <a:spcPct val="90000"/>
              </a:lnSpc>
            </a:pPr>
            <a:r>
              <a:rPr lang="en-US" altLang="en-US" dirty="0">
                <a:solidFill>
                  <a:srgbClr val="006600"/>
                </a:solidFill>
              </a:rPr>
              <a:t>Do we meet our air quality and program goals?</a:t>
            </a:r>
          </a:p>
          <a:p>
            <a:pPr eaLnBrk="1" hangingPunct="1">
              <a:lnSpc>
                <a:spcPct val="90000"/>
              </a:lnSpc>
            </a:pPr>
            <a:endParaRPr lang="en-US" altLang="en-US" sz="1800" dirty="0"/>
          </a:p>
        </p:txBody>
      </p:sp>
      <p:sp>
        <p:nvSpPr>
          <p:cNvPr id="5" name="Title 1"/>
          <p:cNvSpPr txBox="1">
            <a:spLocks/>
          </p:cNvSpPr>
          <p:nvPr/>
        </p:nvSpPr>
        <p:spPr>
          <a:xfrm>
            <a:off x="577698" y="102870"/>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a:solidFill>
                  <a:schemeClr val="accent3"/>
                </a:solidFill>
              </a:rPr>
              <a:t>AQAD</a:t>
            </a:r>
          </a:p>
        </p:txBody>
      </p:sp>
      <p:pic>
        <p:nvPicPr>
          <p:cNvPr id="7" name="Picture 6"/>
          <p:cNvPicPr>
            <a:picLocks noChangeAspect="1"/>
          </p:cNvPicPr>
          <p:nvPr/>
        </p:nvPicPr>
        <p:blipFill>
          <a:blip r:embed="rId3"/>
          <a:stretch>
            <a:fillRect/>
          </a:stretch>
        </p:blipFill>
        <p:spPr>
          <a:xfrm>
            <a:off x="7922375" y="233057"/>
            <a:ext cx="1022842" cy="1046088"/>
          </a:xfrm>
          <a:prstGeom prst="rect">
            <a:avLst/>
          </a:prstGeom>
        </p:spPr>
      </p:pic>
    </p:spTree>
    <p:extLst>
      <p:ext uri="{BB962C8B-B14F-4D97-AF65-F5344CB8AC3E}">
        <p14:creationId xmlns:p14="http://schemas.microsoft.com/office/powerpoint/2010/main" val="1876873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474BF52-37E2-4C0C-A8EB-CB63EDE476B9}" type="slidenum">
              <a:rPr lang="en-US" smtClean="0"/>
              <a:t>9</a:t>
            </a:fld>
            <a:endParaRPr lang="en-US"/>
          </a:p>
        </p:txBody>
      </p:sp>
      <p:sp>
        <p:nvSpPr>
          <p:cNvPr id="5" name="Title 1"/>
          <p:cNvSpPr txBox="1">
            <a:spLocks/>
          </p:cNvSpPr>
          <p:nvPr/>
        </p:nvSpPr>
        <p:spPr>
          <a:xfrm>
            <a:off x="677620" y="119805"/>
            <a:ext cx="3131107" cy="742950"/>
          </a:xfrm>
          <a:prstGeom prst="rect">
            <a:avLst/>
          </a:prstGeom>
        </p:spPr>
        <p:txBody>
          <a:bodyPr/>
          <a:lst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ＭＳ Ｐゴシック" pitchFamily="84" charset="-128"/>
              </a:defRPr>
            </a:lvl2pPr>
            <a:lvl3pPr algn="ctr" rtl="0" eaLnBrk="0" fontAlgn="base" hangingPunct="0">
              <a:spcBef>
                <a:spcPct val="0"/>
              </a:spcBef>
              <a:spcAft>
                <a:spcPct val="0"/>
              </a:spcAft>
              <a:defRPr sz="3200">
                <a:solidFill>
                  <a:schemeClr val="tx1"/>
                </a:solidFill>
                <a:latin typeface="Arial" charset="0"/>
                <a:ea typeface="ＭＳ Ｐゴシック" pitchFamily="84" charset="-128"/>
              </a:defRPr>
            </a:lvl3pPr>
            <a:lvl4pPr algn="ctr" rtl="0" eaLnBrk="0" fontAlgn="base" hangingPunct="0">
              <a:spcBef>
                <a:spcPct val="0"/>
              </a:spcBef>
              <a:spcAft>
                <a:spcPct val="0"/>
              </a:spcAft>
              <a:defRPr sz="3200">
                <a:solidFill>
                  <a:schemeClr val="tx1"/>
                </a:solidFill>
                <a:latin typeface="Arial" charset="0"/>
                <a:ea typeface="ＭＳ Ｐゴシック" pitchFamily="84" charset="-128"/>
              </a:defRPr>
            </a:lvl4pPr>
            <a:lvl5pPr algn="ctr" rtl="0" eaLnBrk="0" fontAlgn="base" hangingPunct="0">
              <a:spcBef>
                <a:spcPct val="0"/>
              </a:spcBef>
              <a:spcAft>
                <a:spcPct val="0"/>
              </a:spcAft>
              <a:defRPr sz="3200">
                <a:solidFill>
                  <a:schemeClr val="tx1"/>
                </a:solidFill>
                <a:latin typeface="Arial" charset="0"/>
                <a:ea typeface="ＭＳ Ｐゴシック" pitchFamily="84" charset="-128"/>
              </a:defRPr>
            </a:lvl5pPr>
            <a:lvl6pPr marL="457146" algn="ctr" rtl="0" fontAlgn="base">
              <a:spcBef>
                <a:spcPct val="0"/>
              </a:spcBef>
              <a:spcAft>
                <a:spcPct val="0"/>
              </a:spcAft>
              <a:defRPr sz="3200">
                <a:solidFill>
                  <a:schemeClr val="tx1"/>
                </a:solidFill>
                <a:latin typeface="Arial" charset="0"/>
                <a:ea typeface="ＭＳ Ｐゴシック" pitchFamily="84" charset="-128"/>
              </a:defRPr>
            </a:lvl6pPr>
            <a:lvl7pPr marL="914293" algn="ctr" rtl="0" fontAlgn="base">
              <a:spcBef>
                <a:spcPct val="0"/>
              </a:spcBef>
              <a:spcAft>
                <a:spcPct val="0"/>
              </a:spcAft>
              <a:defRPr sz="3200">
                <a:solidFill>
                  <a:schemeClr val="tx1"/>
                </a:solidFill>
                <a:latin typeface="Arial" charset="0"/>
                <a:ea typeface="ＭＳ Ｐゴシック" pitchFamily="84" charset="-128"/>
              </a:defRPr>
            </a:lvl7pPr>
            <a:lvl8pPr marL="1371440" algn="ctr" rtl="0" fontAlgn="base">
              <a:spcBef>
                <a:spcPct val="0"/>
              </a:spcBef>
              <a:spcAft>
                <a:spcPct val="0"/>
              </a:spcAft>
              <a:defRPr sz="3200">
                <a:solidFill>
                  <a:schemeClr val="tx1"/>
                </a:solidFill>
                <a:latin typeface="Arial" charset="0"/>
                <a:ea typeface="ＭＳ Ｐゴシック" pitchFamily="84" charset="-128"/>
              </a:defRPr>
            </a:lvl8pPr>
            <a:lvl9pPr marL="1828586" algn="ctr" rtl="0" fontAlgn="base">
              <a:spcBef>
                <a:spcPct val="0"/>
              </a:spcBef>
              <a:spcAft>
                <a:spcPct val="0"/>
              </a:spcAft>
              <a:defRPr sz="3200">
                <a:solidFill>
                  <a:schemeClr val="tx1"/>
                </a:solidFill>
                <a:latin typeface="Arial" charset="0"/>
                <a:ea typeface="ＭＳ Ｐゴシック" pitchFamily="84" charset="-128"/>
              </a:defRPr>
            </a:lvl9pPr>
          </a:lstStyle>
          <a:p>
            <a:pPr eaLnBrk="1" hangingPunct="1"/>
            <a:r>
              <a:rPr lang="en-US" sz="2625" b="1" kern="0" dirty="0" err="1">
                <a:solidFill>
                  <a:schemeClr val="accent3"/>
                </a:solidFill>
              </a:rPr>
              <a:t>BenMAP</a:t>
            </a:r>
            <a:endParaRPr lang="en-US" sz="2625" b="1" kern="0" dirty="0">
              <a:solidFill>
                <a:schemeClr val="accent3"/>
              </a:solidFill>
            </a:endParaRPr>
          </a:p>
        </p:txBody>
      </p:sp>
      <p:sp>
        <p:nvSpPr>
          <p:cNvPr id="6" name="Rectangle 5"/>
          <p:cNvSpPr/>
          <p:nvPr/>
        </p:nvSpPr>
        <p:spPr>
          <a:xfrm>
            <a:off x="555622" y="1660723"/>
            <a:ext cx="7714320" cy="1061829"/>
          </a:xfrm>
          <a:prstGeom prst="rect">
            <a:avLst/>
          </a:prstGeom>
        </p:spPr>
        <p:txBody>
          <a:bodyPr wrap="square">
            <a:spAutoFit/>
          </a:bodyPr>
          <a:lstStyle/>
          <a:p>
            <a:pPr algn="ctr"/>
            <a:r>
              <a:rPr lang="en-US" sz="2100" dirty="0" err="1">
                <a:solidFill>
                  <a:srgbClr val="006600"/>
                </a:solidFill>
              </a:rPr>
              <a:t>BenMAP</a:t>
            </a:r>
            <a:r>
              <a:rPr lang="en-US" sz="2100" dirty="0">
                <a:solidFill>
                  <a:srgbClr val="006600"/>
                </a:solidFill>
              </a:rPr>
              <a:t>: </a:t>
            </a:r>
            <a:r>
              <a:rPr lang="en-US" sz="2100" dirty="0">
                <a:solidFill>
                  <a:srgbClr val="006600"/>
                </a:solidFill>
                <a:latin typeface="+mj-lt"/>
              </a:rPr>
              <a:t>An Open-Source Platform to Quantify the Health Impacts and Economic Value of Stressors – </a:t>
            </a:r>
            <a:r>
              <a:rPr lang="en-US" sz="1500" dirty="0">
                <a:solidFill>
                  <a:srgbClr val="006600"/>
                </a:solidFill>
                <a:latin typeface="+mj-lt"/>
              </a:rPr>
              <a:t>Neal Fann, HEID</a:t>
            </a:r>
          </a:p>
          <a:p>
            <a:pPr algn="ctr"/>
            <a:endParaRPr lang="en-US" sz="2100" dirty="0">
              <a:solidFill>
                <a:srgbClr val="006600"/>
              </a:solidFill>
              <a:latin typeface="+mj-lt"/>
            </a:endParaRPr>
          </a:p>
        </p:txBody>
      </p:sp>
      <p:pic>
        <p:nvPicPr>
          <p:cNvPr id="7" name="Picture 6" descr="Pyramind of effects.png"/>
          <p:cNvPicPr>
            <a:picLocks noChangeAspect="1"/>
          </p:cNvPicPr>
          <p:nvPr/>
        </p:nvPicPr>
        <p:blipFill>
          <a:blip r:embed="rId2" cstate="print"/>
          <a:srcRect r="17158"/>
          <a:stretch>
            <a:fillRect/>
          </a:stretch>
        </p:blipFill>
        <p:spPr>
          <a:xfrm>
            <a:off x="2740024" y="2444113"/>
            <a:ext cx="3658691" cy="3214931"/>
          </a:xfrm>
          <a:prstGeom prst="rect">
            <a:avLst/>
          </a:prstGeom>
        </p:spPr>
      </p:pic>
      <p:grpSp>
        <p:nvGrpSpPr>
          <p:cNvPr id="8" name="Group 7"/>
          <p:cNvGrpSpPr/>
          <p:nvPr/>
        </p:nvGrpSpPr>
        <p:grpSpPr>
          <a:xfrm>
            <a:off x="1316159" y="2444111"/>
            <a:ext cx="1418056" cy="3132015"/>
            <a:chOff x="2438400" y="762001"/>
            <a:chExt cx="1982788" cy="4570413"/>
          </a:xfrm>
        </p:grpSpPr>
        <p:sp>
          <p:nvSpPr>
            <p:cNvPr id="9" name="Text Box 23"/>
            <p:cNvSpPr txBox="1">
              <a:spLocks noChangeArrowheads="1"/>
            </p:cNvSpPr>
            <p:nvPr/>
          </p:nvSpPr>
          <p:spPr bwMode="auto">
            <a:xfrm>
              <a:off x="2438400" y="762001"/>
              <a:ext cx="1670546" cy="741056"/>
            </a:xfrm>
            <a:prstGeom prst="rect">
              <a:avLst/>
            </a:prstGeom>
            <a:noFill/>
            <a:ln w="9525">
              <a:noFill/>
              <a:miter lim="800000"/>
              <a:headEnd/>
              <a:tailEnd/>
            </a:ln>
          </p:spPr>
          <p:txBody>
            <a:bodyPr wrap="square">
              <a:spAutoFit/>
            </a:bodyPr>
            <a:lstStyle/>
            <a:p>
              <a:pPr algn="ctr">
                <a:lnSpc>
                  <a:spcPct val="100000"/>
                </a:lnSpc>
                <a:spcBef>
                  <a:spcPct val="0"/>
                </a:spcBef>
                <a:buFontTx/>
                <a:buNone/>
              </a:pPr>
              <a:r>
                <a:rPr lang="en-US" sz="1350" b="1" dirty="0">
                  <a:solidFill>
                    <a:schemeClr val="tx2"/>
                  </a:solidFill>
                  <a:latin typeface="Gill Sans MT" pitchFamily="34" charset="0"/>
                </a:rPr>
                <a:t>Magnitude of impacts</a:t>
              </a:r>
            </a:p>
          </p:txBody>
        </p:sp>
        <p:sp>
          <p:nvSpPr>
            <p:cNvPr id="10" name="Line 24"/>
            <p:cNvSpPr>
              <a:spLocks noChangeShapeType="1"/>
            </p:cNvSpPr>
            <p:nvPr/>
          </p:nvSpPr>
          <p:spPr bwMode="auto">
            <a:xfrm flipH="1" flipV="1">
              <a:off x="2819400" y="1447801"/>
              <a:ext cx="1588" cy="3884613"/>
            </a:xfrm>
            <a:prstGeom prst="line">
              <a:avLst/>
            </a:prstGeom>
            <a:noFill/>
            <a:ln w="9525">
              <a:solidFill>
                <a:schemeClr val="tx1"/>
              </a:solidFill>
              <a:round/>
              <a:headEnd type="triangle"/>
              <a:tailEnd type="none" w="lg" len="lg"/>
            </a:ln>
          </p:spPr>
          <p:txBody>
            <a:bodyPr/>
            <a:lstStyle/>
            <a:p>
              <a:endParaRPr lang="en-US" sz="1350" dirty="0">
                <a:latin typeface="Gill Sans MT" pitchFamily="34" charset="0"/>
              </a:endParaRPr>
            </a:p>
          </p:txBody>
        </p:sp>
        <p:sp>
          <p:nvSpPr>
            <p:cNvPr id="11" name="Text Box 23"/>
            <p:cNvSpPr txBox="1">
              <a:spLocks noChangeArrowheads="1"/>
            </p:cNvSpPr>
            <p:nvPr/>
          </p:nvSpPr>
          <p:spPr bwMode="auto">
            <a:xfrm>
              <a:off x="2819400" y="4495800"/>
              <a:ext cx="1373189" cy="404213"/>
            </a:xfrm>
            <a:prstGeom prst="rect">
              <a:avLst/>
            </a:prstGeom>
            <a:noFill/>
            <a:ln w="9525">
              <a:noFill/>
              <a:miter lim="800000"/>
              <a:headEnd/>
              <a:tailEnd/>
            </a:ln>
          </p:spPr>
          <p:txBody>
            <a:bodyPr>
              <a:spAutoFit/>
            </a:bodyPr>
            <a:lstStyle/>
            <a:p>
              <a:pPr algn="ctr">
                <a:lnSpc>
                  <a:spcPct val="100000"/>
                </a:lnSpc>
                <a:spcBef>
                  <a:spcPct val="0"/>
                </a:spcBef>
                <a:buFontTx/>
                <a:buNone/>
              </a:pPr>
              <a:r>
                <a:rPr lang="en-US" sz="1200" b="1" dirty="0">
                  <a:solidFill>
                    <a:schemeClr val="tx2"/>
                  </a:solidFill>
                  <a:latin typeface="Gill Sans MT" pitchFamily="34" charset="0"/>
                </a:rPr>
                <a:t>Millions</a:t>
              </a:r>
            </a:p>
          </p:txBody>
        </p:sp>
        <p:sp>
          <p:nvSpPr>
            <p:cNvPr id="12" name="Text Box 23"/>
            <p:cNvSpPr txBox="1">
              <a:spLocks noChangeArrowheads="1"/>
            </p:cNvSpPr>
            <p:nvPr/>
          </p:nvSpPr>
          <p:spPr bwMode="auto">
            <a:xfrm>
              <a:off x="2971801" y="1600199"/>
              <a:ext cx="1373189" cy="404213"/>
            </a:xfrm>
            <a:prstGeom prst="rect">
              <a:avLst/>
            </a:prstGeom>
            <a:noFill/>
            <a:ln w="9525">
              <a:noFill/>
              <a:miter lim="800000"/>
              <a:headEnd/>
              <a:tailEnd/>
            </a:ln>
          </p:spPr>
          <p:txBody>
            <a:bodyPr>
              <a:spAutoFit/>
            </a:bodyPr>
            <a:lstStyle/>
            <a:p>
              <a:pPr algn="ctr">
                <a:lnSpc>
                  <a:spcPct val="100000"/>
                </a:lnSpc>
                <a:spcBef>
                  <a:spcPct val="0"/>
                </a:spcBef>
                <a:buFontTx/>
                <a:buNone/>
              </a:pPr>
              <a:r>
                <a:rPr lang="en-US" sz="1200" b="1" dirty="0">
                  <a:solidFill>
                    <a:schemeClr val="tx2"/>
                  </a:solidFill>
                  <a:latin typeface="Gill Sans MT" pitchFamily="34" charset="0"/>
                </a:rPr>
                <a:t>Thousands</a:t>
              </a:r>
            </a:p>
          </p:txBody>
        </p:sp>
        <p:sp>
          <p:nvSpPr>
            <p:cNvPr id="13" name="Text Box 23"/>
            <p:cNvSpPr txBox="1">
              <a:spLocks noChangeArrowheads="1"/>
            </p:cNvSpPr>
            <p:nvPr/>
          </p:nvSpPr>
          <p:spPr bwMode="auto">
            <a:xfrm>
              <a:off x="3047999" y="2514600"/>
              <a:ext cx="1373189" cy="673688"/>
            </a:xfrm>
            <a:prstGeom prst="rect">
              <a:avLst/>
            </a:prstGeom>
            <a:noFill/>
            <a:ln w="9525">
              <a:noFill/>
              <a:miter lim="800000"/>
              <a:headEnd/>
              <a:tailEnd/>
            </a:ln>
          </p:spPr>
          <p:txBody>
            <a:bodyPr>
              <a:spAutoFit/>
            </a:bodyPr>
            <a:lstStyle/>
            <a:p>
              <a:pPr algn="ctr">
                <a:lnSpc>
                  <a:spcPct val="100000"/>
                </a:lnSpc>
                <a:spcBef>
                  <a:spcPct val="0"/>
                </a:spcBef>
                <a:buFontTx/>
                <a:buNone/>
              </a:pPr>
              <a:r>
                <a:rPr lang="en-US" sz="1200" b="1" dirty="0">
                  <a:solidFill>
                    <a:schemeClr val="tx2"/>
                  </a:solidFill>
                  <a:latin typeface="Gill Sans MT" pitchFamily="34" charset="0"/>
                </a:rPr>
                <a:t>Tens of Thousands</a:t>
              </a:r>
            </a:p>
          </p:txBody>
        </p:sp>
      </p:grpSp>
      <p:grpSp>
        <p:nvGrpSpPr>
          <p:cNvPr id="14" name="Group 13"/>
          <p:cNvGrpSpPr/>
          <p:nvPr/>
        </p:nvGrpSpPr>
        <p:grpSpPr>
          <a:xfrm>
            <a:off x="1919287" y="5599513"/>
            <a:ext cx="5586413" cy="300082"/>
            <a:chOff x="2590800" y="6172200"/>
            <a:chExt cx="7448550" cy="400109"/>
          </a:xfrm>
        </p:grpSpPr>
        <p:sp>
          <p:nvSpPr>
            <p:cNvPr id="15" name="Line 22"/>
            <p:cNvSpPr>
              <a:spLocks noChangeShapeType="1"/>
            </p:cNvSpPr>
            <p:nvPr/>
          </p:nvSpPr>
          <p:spPr bwMode="auto">
            <a:xfrm>
              <a:off x="2590800" y="6553201"/>
              <a:ext cx="7448550" cy="1587"/>
            </a:xfrm>
            <a:prstGeom prst="line">
              <a:avLst/>
            </a:prstGeom>
            <a:noFill/>
            <a:ln w="9525">
              <a:solidFill>
                <a:schemeClr val="tx1"/>
              </a:solidFill>
              <a:round/>
              <a:headEnd type="triangle" w="med" len="med"/>
              <a:tailEnd type="triangle" w="med" len="med"/>
            </a:ln>
          </p:spPr>
          <p:txBody>
            <a:bodyPr/>
            <a:lstStyle/>
            <a:p>
              <a:endParaRPr lang="en-US" sz="1350" dirty="0">
                <a:latin typeface="Gill Sans MT" pitchFamily="34" charset="0"/>
              </a:endParaRPr>
            </a:p>
          </p:txBody>
        </p:sp>
        <p:sp>
          <p:nvSpPr>
            <p:cNvPr id="16" name="TextBox 15"/>
            <p:cNvSpPr txBox="1"/>
            <p:nvPr/>
          </p:nvSpPr>
          <p:spPr>
            <a:xfrm>
              <a:off x="4648200" y="6172200"/>
              <a:ext cx="3393322" cy="400109"/>
            </a:xfrm>
            <a:prstGeom prst="rect">
              <a:avLst/>
            </a:prstGeom>
            <a:noFill/>
          </p:spPr>
          <p:txBody>
            <a:bodyPr wrap="none" rtlCol="0">
              <a:spAutoFit/>
            </a:bodyPr>
            <a:lstStyle/>
            <a:p>
              <a:r>
                <a:rPr lang="en-US" sz="1350" dirty="0">
                  <a:latin typeface="Gill Sans MT" pitchFamily="34" charset="0"/>
                </a:rPr>
                <a:t>Proportion of population affected</a:t>
              </a:r>
            </a:p>
          </p:txBody>
        </p:sp>
      </p:grpSp>
      <p:grpSp>
        <p:nvGrpSpPr>
          <p:cNvPr id="17" name="Group 16"/>
          <p:cNvGrpSpPr/>
          <p:nvPr/>
        </p:nvGrpSpPr>
        <p:grpSpPr>
          <a:xfrm>
            <a:off x="5061407" y="2589826"/>
            <a:ext cx="2000250" cy="461665"/>
            <a:chOff x="7086600" y="914401"/>
            <a:chExt cx="2667000" cy="615553"/>
          </a:xfrm>
        </p:grpSpPr>
        <p:sp>
          <p:nvSpPr>
            <p:cNvPr id="19" name="TextBox 18"/>
            <p:cNvSpPr txBox="1"/>
            <p:nvPr/>
          </p:nvSpPr>
          <p:spPr>
            <a:xfrm>
              <a:off x="7848600" y="914401"/>
              <a:ext cx="1905000" cy="615553"/>
            </a:xfrm>
            <a:prstGeom prst="rect">
              <a:avLst/>
            </a:prstGeom>
            <a:noFill/>
          </p:spPr>
          <p:txBody>
            <a:bodyPr wrap="square" rtlCol="0">
              <a:spAutoFit/>
            </a:bodyPr>
            <a:lstStyle/>
            <a:p>
              <a:r>
                <a:rPr lang="en-US" sz="1200" dirty="0">
                  <a:latin typeface="Gill Sans MT" pitchFamily="34" charset="0"/>
                </a:rPr>
                <a:t>&gt;90% of the monetized benefits</a:t>
              </a:r>
            </a:p>
          </p:txBody>
        </p:sp>
        <p:cxnSp>
          <p:nvCxnSpPr>
            <p:cNvPr id="20" name="Straight Connector 19"/>
            <p:cNvCxnSpPr>
              <a:stCxn id="19" idx="1"/>
            </p:cNvCxnSpPr>
            <p:nvPr/>
          </p:nvCxnSpPr>
          <p:spPr>
            <a:xfrm flipH="1">
              <a:off x="7086600" y="1222178"/>
              <a:ext cx="762000" cy="14942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 Box 23"/>
          <p:cNvSpPr txBox="1">
            <a:spLocks noChangeArrowheads="1"/>
          </p:cNvSpPr>
          <p:nvPr/>
        </p:nvSpPr>
        <p:spPr bwMode="auto">
          <a:xfrm>
            <a:off x="6404527" y="3661010"/>
            <a:ext cx="1029891" cy="461665"/>
          </a:xfrm>
          <a:prstGeom prst="rect">
            <a:avLst/>
          </a:prstGeom>
          <a:noFill/>
          <a:ln w="9525">
            <a:noFill/>
            <a:miter lim="800000"/>
            <a:headEnd/>
            <a:tailEnd/>
          </a:ln>
        </p:spPr>
        <p:txBody>
          <a:bodyPr>
            <a:spAutoFit/>
          </a:bodyPr>
          <a:lstStyle/>
          <a:p>
            <a:pPr algn="ctr">
              <a:lnSpc>
                <a:spcPct val="100000"/>
              </a:lnSpc>
              <a:spcBef>
                <a:spcPct val="0"/>
              </a:spcBef>
              <a:buFontTx/>
              <a:buNone/>
            </a:pPr>
            <a:r>
              <a:rPr lang="en-US" sz="1200" b="1" dirty="0">
                <a:solidFill>
                  <a:schemeClr val="tx2"/>
                </a:solidFill>
                <a:latin typeface="Gill Sans MT" pitchFamily="34" charset="0"/>
              </a:rPr>
              <a:t>Severity of Effects</a:t>
            </a:r>
          </a:p>
        </p:txBody>
      </p:sp>
      <p:sp>
        <p:nvSpPr>
          <p:cNvPr id="22" name="Line 24"/>
          <p:cNvSpPr>
            <a:spLocks noChangeShapeType="1"/>
          </p:cNvSpPr>
          <p:nvPr/>
        </p:nvSpPr>
        <p:spPr bwMode="auto">
          <a:xfrm flipH="1" flipV="1">
            <a:off x="7559645" y="2745584"/>
            <a:ext cx="1191" cy="2913460"/>
          </a:xfrm>
          <a:prstGeom prst="line">
            <a:avLst/>
          </a:prstGeom>
          <a:noFill/>
          <a:ln w="9525">
            <a:solidFill>
              <a:schemeClr val="tx1"/>
            </a:solidFill>
            <a:round/>
            <a:headEnd/>
            <a:tailEnd type="triangle" w="lg" len="lg"/>
          </a:ln>
        </p:spPr>
        <p:txBody>
          <a:bodyPr/>
          <a:lstStyle/>
          <a:p>
            <a:endParaRPr lang="en-US" sz="1350" dirty="0">
              <a:latin typeface="Gill Sans MT" pitchFamily="34" charset="0"/>
            </a:endParaRPr>
          </a:p>
        </p:txBody>
      </p:sp>
      <p:sp>
        <p:nvSpPr>
          <p:cNvPr id="23" name="Rectangle 22"/>
          <p:cNvSpPr/>
          <p:nvPr/>
        </p:nvSpPr>
        <p:spPr bwMode="auto">
          <a:xfrm>
            <a:off x="6212584" y="4028785"/>
            <a:ext cx="114300" cy="114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latin typeface="+mj-lt"/>
            </a:endParaRPr>
          </a:p>
        </p:txBody>
      </p:sp>
    </p:spTree>
    <p:extLst>
      <p:ext uri="{BB962C8B-B14F-4D97-AF65-F5344CB8AC3E}">
        <p14:creationId xmlns:p14="http://schemas.microsoft.com/office/powerpoint/2010/main" val="2958275850"/>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00.xml><?xml version="1.0" encoding="utf-8"?>
<EsriMapsInfo xmlns="ESRI.ArcGIS.Mapping.OfficeIntegration.PowerPointInfo">
  <Version>Version1</Version>
  <RequiresSignIn>False</RequiresSignIn>
</EsriMapsInfo>
</file>

<file path=customXml/item101.xml><?xml version="1.0" encoding="utf-8"?>
<EsriMapsInfo xmlns="ESRI.ArcGIS.Mapping.OfficeIntegration.PowerPointInfo">
  <Version>Version1</Version>
  <RequiresSignIn>False</RequiresSignIn>
</EsriMapsInfo>
</file>

<file path=customXml/item102.xml><?xml version="1.0" encoding="utf-8"?>
<EsriMapsInfo xmlns="ESRI.ArcGIS.Mapping.OfficeIntegration.PowerPointInfo">
  <Version>Version1</Version>
  <RequiresSignIn>False</RequiresSignIn>
</EsriMapsInfo>
</file>

<file path=customXml/item103.xml><?xml version="1.0" encoding="utf-8"?>
<EsriMapsInfo xmlns="ESRI.ArcGIS.Mapping.OfficeIntegration.PowerPointInfo">
  <Version>Version1</Version>
  <RequiresSignIn>False</RequiresSignIn>
</EsriMapsInfo>
</file>

<file path=customXml/item104.xml><?xml version="1.0" encoding="utf-8"?>
<EsriMapsInfo xmlns="ESRI.ArcGIS.Mapping.OfficeIntegration.PowerPointInfo">
  <Version>Version1</Version>
  <RequiresSignIn>False</RequiresSignIn>
</EsriMapsInfo>
</file>

<file path=customXml/item105.xml><?xml version="1.0" encoding="utf-8"?>
<EsriMapsInfo xmlns="ESRI.ArcGIS.Mapping.OfficeIntegration.PowerPointInfo">
  <Version>Version1</Version>
  <RequiresSignIn>False</RequiresSignIn>
</EsriMapsInfo>
</file>

<file path=customXml/item106.xml><?xml version="1.0" encoding="utf-8"?>
<EsriMapsInfo xmlns="ESRI.ArcGIS.Mapping.OfficeIntegration.PowerPointInfo">
  <Version>Version1</Version>
  <RequiresSignIn>False</RequiresSignIn>
</EsriMapsInfo>
</file>

<file path=customXml/item107.xml><?xml version="1.0" encoding="utf-8"?>
<EsriMapsInfo xmlns="ESRI.ArcGIS.Mapping.OfficeIntegration.PowerPointInfo">
  <Version>Version1</Version>
  <RequiresSignIn>False</RequiresSignIn>
</EsriMapsInfo>
</file>

<file path=customXml/item108.xml><?xml version="1.0" encoding="utf-8"?>
<EsriMapsInfo xmlns="ESRI.ArcGIS.Mapping.OfficeIntegration.PowerPointInfo">
  <Version>Version1</Version>
  <RequiresSignIn>False</RequiresSignIn>
</EsriMapsInfo>
</file>

<file path=customXml/item109.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10.xml><?xml version="1.0" encoding="utf-8"?>
<EsriMapsInfo xmlns="ESRI.ArcGIS.Mapping.OfficeIntegration.PowerPointInfo">
  <Version>Version1</Version>
  <RequiresSignIn>False</RequiresSignIn>
</EsriMapsInfo>
</file>

<file path=customXml/item111.xml><?xml version="1.0" encoding="utf-8"?>
<EsriMapsInfo xmlns="ESRI.ArcGIS.Mapping.OfficeIntegration.PowerPointInfo">
  <Version>Version1</Version>
  <RequiresSignIn>False</RequiresSignIn>
</EsriMapsInfo>
</file>

<file path=customXml/item112.xml><?xml version="1.0" encoding="utf-8"?>
<EsriMapsInfo xmlns="ESRI.ArcGIS.Mapping.OfficeIntegration.PowerPointInfo">
  <Version>Version1</Version>
  <RequiresSignIn>False</RequiresSignIn>
</EsriMapsInfo>
</file>

<file path=customXml/item113.xml><?xml version="1.0" encoding="utf-8"?>
<EsriMapsInfo xmlns="ESRI.ArcGIS.Mapping.OfficeIntegration.PowerPointInfo">
  <Version>Version1</Version>
  <RequiresSignIn>False</RequiresSignIn>
</EsriMapsInfo>
</file>

<file path=customXml/item114.xml><?xml version="1.0" encoding="utf-8"?>
<EsriMapsInfo xmlns="ESRI.ArcGIS.Mapping.OfficeIntegration.PowerPointInfo">
  <Version>Version1</Version>
  <RequiresSignIn>False</RequiresSignIn>
</EsriMapsInfo>
</file>

<file path=customXml/item115.xml><?xml version="1.0" encoding="utf-8"?>
<EsriMapsInfo xmlns="ESRI.ArcGIS.Mapping.OfficeIntegration.PowerPointInfo">
  <Version>Version1</Version>
  <RequiresSignIn>False</RequiresSignIn>
</EsriMapsInfo>
</file>

<file path=customXml/item116.xml><?xml version="1.0" encoding="utf-8"?>
<EsriMapsInfo xmlns="ESRI.ArcGIS.Mapping.OfficeIntegration.PowerPointInfo">
  <Version>Version1</Version>
  <RequiresSignIn>False</RequiresSignIn>
</EsriMapsInfo>
</file>

<file path=customXml/item117.xml><?xml version="1.0" encoding="utf-8"?>
<EsriMapsInfo xmlns="ESRI.ArcGIS.Mapping.OfficeIntegration.PowerPointInfo">
  <Version>Version1</Version>
  <RequiresSignIn>False</RequiresSignIn>
</EsriMapsInfo>
</file>

<file path=customXml/item118.xml><?xml version="1.0" encoding="utf-8"?>
<EsriMapsInfo xmlns="ESRI.ArcGIS.Mapping.OfficeIntegration.PowerPointInfo">
  <Version>Version1</Version>
  <RequiresSignIn>False</RequiresSignIn>
</EsriMapsInfo>
</file>

<file path=customXml/item119.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20.xml><?xml version="1.0" encoding="utf-8"?>
<EsriMapsInfo xmlns="ESRI.ArcGIS.Mapping.OfficeIntegration.PowerPointInfo">
  <Version>Version1</Version>
  <RequiresSignIn>False</RequiresSignIn>
</EsriMapsInfo>
</file>

<file path=customXml/item121.xml><?xml version="1.0" encoding="utf-8"?>
<EsriMapsInfo xmlns="ESRI.ArcGIS.Mapping.OfficeIntegration.PowerPointInfo">
  <Version>Version1</Version>
  <RequiresSignIn>False</RequiresSignIn>
</EsriMapsInfo>
</file>

<file path=customXml/item122.xml><?xml version="1.0" encoding="utf-8"?>
<EsriMapsInfo xmlns="ESRI.ArcGIS.Mapping.OfficeIntegration.PowerPointInfo">
  <Version>Version1</Version>
  <RequiresSignIn>False</RequiresSignIn>
</EsriMapsInfo>
</file>

<file path=customXml/item123.xml><?xml version="1.0" encoding="utf-8"?>
<EsriMapsInfo xmlns="ESRI.ArcGIS.Mapping.OfficeIntegration.PowerPointInfo">
  <Version>Version1</Version>
  <RequiresSignIn>False</RequiresSignIn>
</EsriMapsInfo>
</file>

<file path=customXml/item124.xml><?xml version="1.0" encoding="utf-8"?>
<EsriMapsInfo xmlns="ESRI.ArcGIS.Mapping.OfficeIntegration.PowerPointInfo">
  <Version>Version1</Version>
  <RequiresSignIn>False</RequiresSignIn>
</EsriMapsInfo>
</file>

<file path=customXml/item125.xml><?xml version="1.0" encoding="utf-8"?>
<EsriMapsInfo xmlns="ESRI.ArcGIS.Mapping.OfficeIntegration.PowerPointInfo">
  <Version>Version1</Version>
  <RequiresSignIn>False</RequiresSignIn>
</EsriMapsInfo>
</file>

<file path=customXml/item126.xml><?xml version="1.0" encoding="utf-8"?>
<EsriMapsInfo xmlns="ESRI.ArcGIS.Mapping.OfficeIntegration.PowerPointInfo">
  <Version>Version1</Version>
  <RequiresSignIn>False</RequiresSignIn>
</EsriMapsInfo>
</file>

<file path=customXml/item127.xml><?xml version="1.0" encoding="utf-8"?>
<EsriMapsInfo xmlns="ESRI.ArcGIS.Mapping.OfficeIntegration.PowerPointInfo">
  <Version>Version1</Version>
  <RequiresSignIn>False</RequiresSignIn>
</EsriMapsInfo>
</file>

<file path=customXml/item128.xml><?xml version="1.0" encoding="utf-8"?>
<EsriMapsInfo xmlns="ESRI.ArcGIS.Mapping.OfficeIntegration.PowerPointInfo">
  <Version>Version1</Version>
  <RequiresSignIn>False</RequiresSignIn>
</EsriMapsInfo>
</file>

<file path=customXml/item129.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30.xml><?xml version="1.0" encoding="utf-8"?>
<EsriMapsInfo xmlns="ESRI.ArcGIS.Mapping.OfficeIntegration.PowerPointInfo">
  <Version>Version1</Version>
  <RequiresSignIn>False</RequiresSignIn>
</EsriMapsInfo>
</file>

<file path=customXml/item131.xml><?xml version="1.0" encoding="utf-8"?>
<EsriMapsInfo xmlns="ESRI.ArcGIS.Mapping.OfficeIntegration.PowerPointInfo">
  <Version>Version1</Version>
  <RequiresSignIn>False</RequiresSignIn>
</EsriMapsInfo>
</file>

<file path=customXml/item132.xml><?xml version="1.0" encoding="utf-8"?>
<EsriMapsInfo xmlns="ESRI.ArcGIS.Mapping.OfficeIntegration.PowerPointInfo">
  <Version>Version1</Version>
  <RequiresSignIn>False</RequiresSignIn>
</EsriMapsInfo>
</file>

<file path=customXml/item133.xml><?xml version="1.0" encoding="utf-8"?>
<EsriMapsInfo xmlns="ESRI.ArcGIS.Mapping.OfficeIntegration.PowerPointInfo">
  <Version>Version1</Version>
  <RequiresSignIn>False</RequiresSignIn>
</EsriMapsInfo>
</file>

<file path=customXml/item134.xml><?xml version="1.0" encoding="utf-8"?>
<EsriMapsInfo xmlns="ESRI.ArcGIS.Mapping.OfficeIntegration.PowerPointInfo">
  <Version>Version1</Version>
  <RequiresSignIn>False</RequiresSignIn>
</EsriMapsInfo>
</file>

<file path=customXml/item135.xml><?xml version="1.0" encoding="utf-8"?>
<EsriMapsInfo xmlns="ESRI.ArcGIS.Mapping.OfficeIntegration.PowerPointInfo">
  <Version>Version1</Version>
  <RequiresSignIn>False</RequiresSignIn>
</EsriMapsInfo>
</file>

<file path=customXml/item136.xml><?xml version="1.0" encoding="utf-8"?>
<EsriMapsInfo xmlns="ESRI.ArcGIS.Mapping.OfficeIntegration.PowerPointInfo">
  <Version>Version1</Version>
  <RequiresSignIn>False</RequiresSignIn>
</EsriMapsInfo>
</file>

<file path=customXml/item137.xml><?xml version="1.0" encoding="utf-8"?>
<EsriMapsInfo xmlns="ESRI.ArcGIS.Mapping.OfficeIntegration.PowerPointInfo">
  <Version>Version1</Version>
  <RequiresSignIn>False</RequiresSignIn>
</EsriMapsInfo>
</file>

<file path=customXml/item138.xml><?xml version="1.0" encoding="utf-8"?>
<EsriMapsInfo xmlns="ESRI.ArcGIS.Mapping.OfficeIntegration.PowerPointInfo">
  <Version>Version1</Version>
  <RequiresSignIn>False</RequiresSignIn>
</EsriMapsInfo>
</file>

<file path=customXml/item139.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40.xml><?xml version="1.0" encoding="utf-8"?>
<EsriMapsInfo xmlns="ESRI.ArcGIS.Mapping.OfficeIntegration.PowerPointInfo">
  <Version>Version1</Version>
  <RequiresSignIn>False</RequiresSignIn>
</EsriMapsInfo>
</file>

<file path=customXml/item141.xml><?xml version="1.0" encoding="utf-8"?>
<EsriMapsInfo xmlns="ESRI.ArcGIS.Mapping.OfficeIntegration.PowerPointInfo">
  <Version>Version1</Version>
  <RequiresSignIn>False</RequiresSignIn>
</EsriMapsInfo>
</file>

<file path=customXml/item142.xml><?xml version="1.0" encoding="utf-8"?>
<EsriMapsInfo xmlns="ESRI.ArcGIS.Mapping.OfficeIntegration.PowerPointInfo">
  <Version>Version1</Version>
  <RequiresSignIn>False</RequiresSignIn>
</EsriMapsInfo>
</file>

<file path=customXml/item143.xml><?xml version="1.0" encoding="utf-8"?>
<EsriMapsInfo xmlns="ESRI.ArcGIS.Mapping.OfficeIntegration.PowerPointInfo">
  <Version>Version1</Version>
  <RequiresSignIn>False</RequiresSignIn>
</EsriMapsInfo>
</file>

<file path=customXml/item144.xml><?xml version="1.0" encoding="utf-8"?>
<EsriMapsInfo xmlns="ESRI.ArcGIS.Mapping.OfficeIntegration.PowerPointInfo">
  <Version>Version1</Version>
  <RequiresSignIn>False</RequiresSignIn>
</EsriMapsInfo>
</file>

<file path=customXml/item145.xml><?xml version="1.0" encoding="utf-8"?>
<EsriMapsInfo xmlns="ESRI.ArcGIS.Mapping.OfficeIntegration.PowerPointInfo">
  <Version>Version1</Version>
  <RequiresSignIn>False</RequiresSignIn>
</EsriMapsInfo>
</file>

<file path=customXml/item146.xml><?xml version="1.0" encoding="utf-8"?>
<EsriMapsInfo xmlns="ESRI.ArcGIS.Mapping.OfficeIntegration.PowerPointInfo">
  <Version>Version1</Version>
  <RequiresSignIn>False</RequiresSignIn>
</EsriMapsInfo>
</file>

<file path=customXml/item147.xml><?xml version="1.0" encoding="utf-8"?>
<EsriMapsInfo xmlns="ESRI.ArcGIS.Mapping.OfficeIntegration.PowerPointInfo">
  <Version>Version1</Version>
  <RequiresSignIn>False</RequiresSignIn>
</EsriMapsInfo>
</file>

<file path=customXml/item148.xml><?xml version="1.0" encoding="utf-8"?>
<EsriMapsInfo xmlns="ESRI.ArcGIS.Mapping.OfficeIntegration.PowerPointInfo">
  <Version>Version1</Version>
  <RequiresSignIn>False</RequiresSignIn>
</EsriMapsInfo>
</file>

<file path=customXml/item149.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50.xml><?xml version="1.0" encoding="utf-8"?>
<EsriMapsInfo xmlns="ESRI.ArcGIS.Mapping.OfficeIntegration.PowerPointInfo">
  <Version>Version1</Version>
  <RequiresSignIn>False</RequiresSignIn>
</EsriMapsInfo>
</file>

<file path=customXml/item151.xml><?xml version="1.0" encoding="utf-8"?>
<EsriMapsInfo xmlns="ESRI.ArcGIS.Mapping.OfficeIntegration.PowerPointInfo">
  <Version>Version1</Version>
  <RequiresSignIn>False</RequiresSignIn>
</EsriMapsInfo>
</file>

<file path=customXml/item152.xml><?xml version="1.0" encoding="utf-8"?>
<EsriMapsInfo xmlns="ESRI.ArcGIS.Mapping.OfficeIntegration.PowerPointInfo">
  <Version>Version1</Version>
  <RequiresSignIn>False</RequiresSignIn>
</EsriMapsInfo>
</file>

<file path=customXml/item153.xml><?xml version="1.0" encoding="utf-8"?>
<EsriMapsInfo xmlns="ESRI.ArcGIS.Mapping.OfficeIntegration.PowerPointInfo">
  <Version>Version1</Version>
  <RequiresSignIn>False</RequiresSignIn>
</EsriMapsInfo>
</file>

<file path=customXml/item154.xml><?xml version="1.0" encoding="utf-8"?>
<EsriMapsInfo xmlns="ESRI.ArcGIS.Mapping.OfficeIntegration.PowerPointInfo">
  <Version>Version1</Version>
  <RequiresSignIn>False</RequiresSignIn>
</EsriMapsInfo>
</file>

<file path=customXml/item155.xml><?xml version="1.0" encoding="utf-8"?>
<EsriMapsInfo xmlns="ESRI.ArcGIS.Mapping.OfficeIntegration.PowerPointInfo">
  <Version>Version1</Version>
  <RequiresSignIn>False</RequiresSignIn>
</EsriMapsInfo>
</file>

<file path=customXml/item156.xml><?xml version="1.0" encoding="utf-8"?>
<EsriMapsInfo xmlns="ESRI.ArcGIS.Mapping.OfficeIntegration.PowerPointInfo">
  <Version>Version1</Version>
  <RequiresSignIn>False</RequiresSignIn>
</EsriMapsInfo>
</file>

<file path=customXml/item157.xml><?xml version="1.0" encoding="utf-8"?>
<EsriMapsInfo xmlns="ESRI.ArcGIS.Mapping.OfficeIntegration.PowerPointInfo">
  <Version>Version1</Version>
  <RequiresSignIn>False</RequiresSignIn>
</EsriMapsInfo>
</file>

<file path=customXml/item158.xml><?xml version="1.0" encoding="utf-8"?>
<EsriMapsInfo xmlns="ESRI.ArcGIS.Mapping.OfficeIntegration.PowerPointInfo">
  <Version>Version1</Version>
  <RequiresSignIn>False</RequiresSignIn>
</EsriMapsInfo>
</file>

<file path=customXml/item159.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60.xml><?xml version="1.0" encoding="utf-8"?>
<EsriMapsInfo xmlns="ESRI.ArcGIS.Mapping.OfficeIntegration.PowerPointInfo">
  <Version>Version1</Version>
  <RequiresSignIn>False</RequiresSignIn>
</EsriMapsInfo>
</file>

<file path=customXml/item161.xml><?xml version="1.0" encoding="utf-8"?>
<EsriMapsInfo xmlns="ESRI.ArcGIS.Mapping.OfficeIntegration.PowerPointInfo">
  <Version>Version1</Version>
  <RequiresSignIn>False</RequiresSignIn>
</EsriMapsInfo>
</file>

<file path=customXml/item162.xml><?xml version="1.0" encoding="utf-8"?>
<EsriMapsInfo xmlns="ESRI.ArcGIS.Mapping.OfficeIntegration.PowerPointInfo">
  <Version>Version1</Version>
  <RequiresSignIn>False</RequiresSignIn>
</EsriMapsInfo>
</file>

<file path=customXml/item163.xml><?xml version="1.0" encoding="utf-8"?>
<EsriMapsInfo xmlns="ESRI.ArcGIS.Mapping.OfficeIntegration.PowerPointInfo">
  <Version>Version1</Version>
  <RequiresSignIn>False</RequiresSignIn>
</EsriMapsInfo>
</file>

<file path=customXml/item164.xml><?xml version="1.0" encoding="utf-8"?>
<EsriMapsInfo xmlns="ESRI.ArcGIS.Mapping.OfficeIntegration.PowerPointInfo">
  <Version>Version1</Version>
  <RequiresSignIn>False</RequiresSignIn>
</EsriMapsInfo>
</file>

<file path=customXml/item165.xml><?xml version="1.0" encoding="utf-8"?>
<EsriMapsInfo xmlns="ESRI.ArcGIS.Mapping.OfficeIntegration.PowerPointInfo">
  <Version>Version1</Version>
  <RequiresSignIn>False</RequiresSignIn>
</EsriMapsInfo>
</file>

<file path=customXml/item166.xml><?xml version="1.0" encoding="utf-8"?>
<EsriMapsInfo xmlns="ESRI.ArcGIS.Mapping.OfficeIntegration.PowerPointInfo">
  <Version>Version1</Version>
  <RequiresSignIn>False</RequiresSignIn>
</EsriMapsInfo>
</file>

<file path=customXml/item167.xml><?xml version="1.0" encoding="utf-8"?>
<EsriMapsInfo xmlns="ESRI.ArcGIS.Mapping.OfficeIntegration.PowerPointInfo">
  <Version>Version1</Version>
  <RequiresSignIn>False</RequiresSignIn>
</EsriMapsInfo>
</file>

<file path=customXml/item168.xml><?xml version="1.0" encoding="utf-8"?>
<EsriMapsInfo xmlns="ESRI.ArcGIS.Mapping.OfficeIntegration.PowerPointInfo">
  <Version>Version1</Version>
  <RequiresSignIn>False</RequiresSignIn>
</EsriMapsInfo>
</file>

<file path=customXml/item169.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70.xml><?xml version="1.0" encoding="utf-8"?>
<EsriMapsInfo xmlns="ESRI.ArcGIS.Mapping.OfficeIntegration.PowerPointInfo">
  <Version>Version1</Version>
  <RequiresSignIn>False</RequiresSignIn>
</EsriMapsInfo>
</file>

<file path=customXml/item171.xml><?xml version="1.0" encoding="utf-8"?>
<EsriMapsInfo xmlns="ESRI.ArcGIS.Mapping.OfficeIntegration.PowerPointInfo">
  <Version>Version1</Version>
  <RequiresSignIn>False</RequiresSignIn>
</EsriMapsInfo>
</file>

<file path=customXml/item172.xml><?xml version="1.0" encoding="utf-8"?>
<EsriMapsInfo xmlns="ESRI.ArcGIS.Mapping.OfficeIntegration.PowerPointInfo">
  <Version>Version1</Version>
  <RequiresSignIn>False</RequiresSignIn>
</EsriMapsInfo>
</file>

<file path=customXml/item173.xml><?xml version="1.0" encoding="utf-8"?>
<EsriMapsInfo xmlns="ESRI.ArcGIS.Mapping.OfficeIntegration.PowerPointInfo">
  <Version>Version1</Version>
  <RequiresSignIn>False</RequiresSignIn>
</EsriMapsInfo>
</file>

<file path=customXml/item174.xml><?xml version="1.0" encoding="utf-8"?>
<EsriMapsInfo xmlns="ESRI.ArcGIS.Mapping.OfficeIntegration.PowerPointInfo">
  <Version>Version1</Version>
  <RequiresSignIn>False</RequiresSignIn>
</EsriMapsInfo>
</file>

<file path=customXml/item175.xml><?xml version="1.0" encoding="utf-8"?>
<EsriMapsInfo xmlns="ESRI.ArcGIS.Mapping.OfficeIntegration.PowerPointInfo">
  <Version>Version1</Version>
  <RequiresSignIn>False</RequiresSignIn>
</EsriMapsInfo>
</file>

<file path=customXml/item176.xml><?xml version="1.0" encoding="utf-8"?>
<EsriMapsInfo xmlns="ESRI.ArcGIS.Mapping.OfficeIntegration.PowerPointInfo">
  <Version>Version1</Version>
  <RequiresSignIn>False</RequiresSignIn>
</EsriMapsInfo>
</file>

<file path=customXml/item177.xml><?xml version="1.0" encoding="utf-8"?>
<EsriMapsInfo xmlns="ESRI.ArcGIS.Mapping.OfficeIntegration.PowerPointInfo">
  <Version>Version1</Version>
  <RequiresSignIn>False</RequiresSignIn>
</EsriMapsInfo>
</file>

<file path=customXml/item178.xml><?xml version="1.0" encoding="utf-8"?>
<EsriMapsInfo xmlns="ESRI.ArcGIS.Mapping.OfficeIntegration.PowerPointInfo">
  <Version>Version1</Version>
  <RequiresSignIn>False</RequiresSignIn>
</EsriMapsInfo>
</file>

<file path=customXml/item179.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80.xml><?xml version="1.0" encoding="utf-8"?>
<EsriMapsInfo xmlns="ESRI.ArcGIS.Mapping.OfficeIntegration.PowerPointInfo">
  <Version>Version1</Version>
  <RequiresSignIn>False</RequiresSignIn>
</EsriMapsInfo>
</file>

<file path=customXml/item181.xml><?xml version="1.0" encoding="utf-8"?>
<EsriMapsInfo xmlns="ESRI.ArcGIS.Mapping.OfficeIntegration.PowerPointInfo">
  <Version>Version1</Version>
  <RequiresSignIn>False</RequiresSignIn>
</EsriMapsInfo>
</file>

<file path=customXml/item182.xml><?xml version="1.0" encoding="utf-8"?>
<EsriMapsInfo xmlns="ESRI.ArcGIS.Mapping.OfficeIntegration.PowerPointInfo">
  <Version>Version1</Version>
  <RequiresSignIn>False</RequiresSignIn>
</EsriMapsInfo>
</file>

<file path=customXml/item183.xml><?xml version="1.0" encoding="utf-8"?>
<EsriMapsInfo xmlns="ESRI.ArcGIS.Mapping.OfficeIntegration.PowerPointInfo">
  <Version>Version1</Version>
  <RequiresSignIn>False</RequiresSignIn>
</EsriMapsInfo>
</file>

<file path=customXml/item184.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91.xml><?xml version="1.0" encoding="utf-8"?>
<EsriMapsInfo xmlns="ESRI.ArcGIS.Mapping.OfficeIntegration.PowerPointInfo">
  <Version>Version1</Version>
  <RequiresSignIn>False</RequiresSignIn>
</EsriMapsInfo>
</file>

<file path=customXml/item92.xml><?xml version="1.0" encoding="utf-8"?>
<EsriMapsInfo xmlns="ESRI.ArcGIS.Mapping.OfficeIntegration.PowerPointInfo">
  <Version>Version1</Version>
  <RequiresSignIn>False</RequiresSignIn>
</EsriMapsInfo>
</file>

<file path=customXml/item93.xml><?xml version="1.0" encoding="utf-8"?>
<EsriMapsInfo xmlns="ESRI.ArcGIS.Mapping.OfficeIntegration.PowerPointInfo">
  <Version>Version1</Version>
  <RequiresSignIn>False</RequiresSignIn>
</EsriMapsInfo>
</file>

<file path=customXml/item94.xml><?xml version="1.0" encoding="utf-8"?>
<EsriMapsInfo xmlns="ESRI.ArcGIS.Mapping.OfficeIntegration.PowerPointInfo">
  <Version>Version1</Version>
  <RequiresSignIn>False</RequiresSignIn>
</EsriMapsInfo>
</file>

<file path=customXml/item95.xml><?xml version="1.0" encoding="utf-8"?>
<EsriMapsInfo xmlns="ESRI.ArcGIS.Mapping.OfficeIntegration.PowerPointInfo">
  <Version>Version1</Version>
  <RequiresSignIn>False</RequiresSignIn>
</EsriMapsInfo>
</file>

<file path=customXml/item96.xml><?xml version="1.0" encoding="utf-8"?>
<EsriMapsInfo xmlns="ESRI.ArcGIS.Mapping.OfficeIntegration.PowerPointInfo">
  <Version>Version1</Version>
  <RequiresSignIn>False</RequiresSignIn>
</EsriMapsInfo>
</file>

<file path=customXml/item97.xml><?xml version="1.0" encoding="utf-8"?>
<EsriMapsInfo xmlns="ESRI.ArcGIS.Mapping.OfficeIntegration.PowerPointInfo">
  <Version>Version1</Version>
  <RequiresSignIn>False</RequiresSignIn>
</EsriMapsInfo>
</file>

<file path=customXml/item98.xml><?xml version="1.0" encoding="utf-8"?>
<EsriMapsInfo xmlns="ESRI.ArcGIS.Mapping.OfficeIntegration.PowerPointInfo">
  <Version>Version1</Version>
  <RequiresSignIn>False</RequiresSignIn>
</EsriMapsInfo>
</file>

<file path=customXml/item9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578FEE8E-556E-47BF-95B3-34F46BC8C7EB}">
  <ds:schemaRefs>
    <ds:schemaRef ds:uri="ESRI.ArcGIS.Mapping.OfficeIntegration.PowerPointInfo"/>
  </ds:schemaRefs>
</ds:datastoreItem>
</file>

<file path=customXml/itemProps10.xml><?xml version="1.0" encoding="utf-8"?>
<ds:datastoreItem xmlns:ds="http://schemas.openxmlformats.org/officeDocument/2006/customXml" ds:itemID="{B63EC742-2D29-47DB-87FB-CA826405FE4F}">
  <ds:schemaRefs>
    <ds:schemaRef ds:uri="ESRI.ArcGIS.Mapping.OfficeIntegration.PowerPointInfo"/>
  </ds:schemaRefs>
</ds:datastoreItem>
</file>

<file path=customXml/itemProps100.xml><?xml version="1.0" encoding="utf-8"?>
<ds:datastoreItem xmlns:ds="http://schemas.openxmlformats.org/officeDocument/2006/customXml" ds:itemID="{C0FEE229-06FC-4168-97F5-914305F1F824}">
  <ds:schemaRefs>
    <ds:schemaRef ds:uri="ESRI.ArcGIS.Mapping.OfficeIntegration.PowerPointInfo"/>
  </ds:schemaRefs>
</ds:datastoreItem>
</file>

<file path=customXml/itemProps101.xml><?xml version="1.0" encoding="utf-8"?>
<ds:datastoreItem xmlns:ds="http://schemas.openxmlformats.org/officeDocument/2006/customXml" ds:itemID="{E7D980E5-27A7-4FE3-A504-9AFE616EFAFA}">
  <ds:schemaRefs>
    <ds:schemaRef ds:uri="ESRI.ArcGIS.Mapping.OfficeIntegration.PowerPointInfo"/>
  </ds:schemaRefs>
</ds:datastoreItem>
</file>

<file path=customXml/itemProps102.xml><?xml version="1.0" encoding="utf-8"?>
<ds:datastoreItem xmlns:ds="http://schemas.openxmlformats.org/officeDocument/2006/customXml" ds:itemID="{44B6D444-A9C3-42CD-9EE6-E38FE3A1E642}">
  <ds:schemaRefs>
    <ds:schemaRef ds:uri="ESRI.ArcGIS.Mapping.OfficeIntegration.PowerPointInfo"/>
  </ds:schemaRefs>
</ds:datastoreItem>
</file>

<file path=customXml/itemProps103.xml><?xml version="1.0" encoding="utf-8"?>
<ds:datastoreItem xmlns:ds="http://schemas.openxmlformats.org/officeDocument/2006/customXml" ds:itemID="{EBF943D8-EBC7-4E94-B851-E2D3CBCA9944}">
  <ds:schemaRefs>
    <ds:schemaRef ds:uri="ESRI.ArcGIS.Mapping.OfficeIntegration.PowerPointInfo"/>
  </ds:schemaRefs>
</ds:datastoreItem>
</file>

<file path=customXml/itemProps104.xml><?xml version="1.0" encoding="utf-8"?>
<ds:datastoreItem xmlns:ds="http://schemas.openxmlformats.org/officeDocument/2006/customXml" ds:itemID="{96A70B2B-C114-476E-9684-41CADF10ECAE}">
  <ds:schemaRefs>
    <ds:schemaRef ds:uri="ESRI.ArcGIS.Mapping.OfficeIntegration.PowerPointInfo"/>
  </ds:schemaRefs>
</ds:datastoreItem>
</file>

<file path=customXml/itemProps105.xml><?xml version="1.0" encoding="utf-8"?>
<ds:datastoreItem xmlns:ds="http://schemas.openxmlformats.org/officeDocument/2006/customXml" ds:itemID="{667A2483-F313-4D0F-85A9-FE9385E8E0BF}">
  <ds:schemaRefs>
    <ds:schemaRef ds:uri="ESRI.ArcGIS.Mapping.OfficeIntegration.PowerPointInfo"/>
  </ds:schemaRefs>
</ds:datastoreItem>
</file>

<file path=customXml/itemProps106.xml><?xml version="1.0" encoding="utf-8"?>
<ds:datastoreItem xmlns:ds="http://schemas.openxmlformats.org/officeDocument/2006/customXml" ds:itemID="{D9ADDD40-1DA0-4845-8E8D-F0877155153F}">
  <ds:schemaRefs>
    <ds:schemaRef ds:uri="ESRI.ArcGIS.Mapping.OfficeIntegration.PowerPointInfo"/>
  </ds:schemaRefs>
</ds:datastoreItem>
</file>

<file path=customXml/itemProps107.xml><?xml version="1.0" encoding="utf-8"?>
<ds:datastoreItem xmlns:ds="http://schemas.openxmlformats.org/officeDocument/2006/customXml" ds:itemID="{EEB7F716-70A9-400E-B115-602541CD70D5}">
  <ds:schemaRefs>
    <ds:schemaRef ds:uri="ESRI.ArcGIS.Mapping.OfficeIntegration.PowerPointInfo"/>
  </ds:schemaRefs>
</ds:datastoreItem>
</file>

<file path=customXml/itemProps108.xml><?xml version="1.0" encoding="utf-8"?>
<ds:datastoreItem xmlns:ds="http://schemas.openxmlformats.org/officeDocument/2006/customXml" ds:itemID="{81C7EA92-1758-4E22-9233-0C57913AB456}">
  <ds:schemaRefs>
    <ds:schemaRef ds:uri="ESRI.ArcGIS.Mapping.OfficeIntegration.PowerPointInfo"/>
  </ds:schemaRefs>
</ds:datastoreItem>
</file>

<file path=customXml/itemProps109.xml><?xml version="1.0" encoding="utf-8"?>
<ds:datastoreItem xmlns:ds="http://schemas.openxmlformats.org/officeDocument/2006/customXml" ds:itemID="{44EBC466-1980-42CE-8355-5665BCAC0939}">
  <ds:schemaRefs>
    <ds:schemaRef ds:uri="ESRI.ArcGIS.Mapping.OfficeIntegration.PowerPointInfo"/>
  </ds:schemaRefs>
</ds:datastoreItem>
</file>

<file path=customXml/itemProps11.xml><?xml version="1.0" encoding="utf-8"?>
<ds:datastoreItem xmlns:ds="http://schemas.openxmlformats.org/officeDocument/2006/customXml" ds:itemID="{C682C80D-FD11-42F7-A529-791EF43D0C12}">
  <ds:schemaRefs>
    <ds:schemaRef ds:uri="ESRI.ArcGIS.Mapping.OfficeIntegration.PowerPointInfo"/>
  </ds:schemaRefs>
</ds:datastoreItem>
</file>

<file path=customXml/itemProps110.xml><?xml version="1.0" encoding="utf-8"?>
<ds:datastoreItem xmlns:ds="http://schemas.openxmlformats.org/officeDocument/2006/customXml" ds:itemID="{E8D639B1-12DB-4A2A-A564-D49945E498E0}">
  <ds:schemaRefs>
    <ds:schemaRef ds:uri="ESRI.ArcGIS.Mapping.OfficeIntegration.PowerPointInfo"/>
  </ds:schemaRefs>
</ds:datastoreItem>
</file>

<file path=customXml/itemProps111.xml><?xml version="1.0" encoding="utf-8"?>
<ds:datastoreItem xmlns:ds="http://schemas.openxmlformats.org/officeDocument/2006/customXml" ds:itemID="{4FBE0FEA-FADB-4E5E-9E57-CB5C1D9416C0}">
  <ds:schemaRefs>
    <ds:schemaRef ds:uri="ESRI.ArcGIS.Mapping.OfficeIntegration.PowerPointInfo"/>
  </ds:schemaRefs>
</ds:datastoreItem>
</file>

<file path=customXml/itemProps112.xml><?xml version="1.0" encoding="utf-8"?>
<ds:datastoreItem xmlns:ds="http://schemas.openxmlformats.org/officeDocument/2006/customXml" ds:itemID="{3D846F72-BBE7-4970-8408-E5E747046E9A}">
  <ds:schemaRefs>
    <ds:schemaRef ds:uri="ESRI.ArcGIS.Mapping.OfficeIntegration.PowerPointInfo"/>
  </ds:schemaRefs>
</ds:datastoreItem>
</file>

<file path=customXml/itemProps113.xml><?xml version="1.0" encoding="utf-8"?>
<ds:datastoreItem xmlns:ds="http://schemas.openxmlformats.org/officeDocument/2006/customXml" ds:itemID="{04DCD3EF-0FF5-4179-9649-2E17E35BAAA6}">
  <ds:schemaRefs>
    <ds:schemaRef ds:uri="ESRI.ArcGIS.Mapping.OfficeIntegration.PowerPointInfo"/>
  </ds:schemaRefs>
</ds:datastoreItem>
</file>

<file path=customXml/itemProps114.xml><?xml version="1.0" encoding="utf-8"?>
<ds:datastoreItem xmlns:ds="http://schemas.openxmlformats.org/officeDocument/2006/customXml" ds:itemID="{165CAB64-57DD-4791-AF72-7EE69190553B}">
  <ds:schemaRefs>
    <ds:schemaRef ds:uri="ESRI.ArcGIS.Mapping.OfficeIntegration.PowerPointInfo"/>
  </ds:schemaRefs>
</ds:datastoreItem>
</file>

<file path=customXml/itemProps115.xml><?xml version="1.0" encoding="utf-8"?>
<ds:datastoreItem xmlns:ds="http://schemas.openxmlformats.org/officeDocument/2006/customXml" ds:itemID="{217ED4B7-5255-4018-B77A-36493738FFEF}">
  <ds:schemaRefs>
    <ds:schemaRef ds:uri="ESRI.ArcGIS.Mapping.OfficeIntegration.PowerPointInfo"/>
  </ds:schemaRefs>
</ds:datastoreItem>
</file>

<file path=customXml/itemProps116.xml><?xml version="1.0" encoding="utf-8"?>
<ds:datastoreItem xmlns:ds="http://schemas.openxmlformats.org/officeDocument/2006/customXml" ds:itemID="{4E4B2B82-BA6E-417A-B43B-62E6EC838B31}">
  <ds:schemaRefs>
    <ds:schemaRef ds:uri="ESRI.ArcGIS.Mapping.OfficeIntegration.PowerPointInfo"/>
  </ds:schemaRefs>
</ds:datastoreItem>
</file>

<file path=customXml/itemProps117.xml><?xml version="1.0" encoding="utf-8"?>
<ds:datastoreItem xmlns:ds="http://schemas.openxmlformats.org/officeDocument/2006/customXml" ds:itemID="{B198526C-4D15-442E-94C0-756E402A644A}">
  <ds:schemaRefs>
    <ds:schemaRef ds:uri="ESRI.ArcGIS.Mapping.OfficeIntegration.PowerPointInfo"/>
  </ds:schemaRefs>
</ds:datastoreItem>
</file>

<file path=customXml/itemProps118.xml><?xml version="1.0" encoding="utf-8"?>
<ds:datastoreItem xmlns:ds="http://schemas.openxmlformats.org/officeDocument/2006/customXml" ds:itemID="{3E949013-6BDC-4D90-8AA5-32A26514C6E7}">
  <ds:schemaRefs>
    <ds:schemaRef ds:uri="ESRI.ArcGIS.Mapping.OfficeIntegration.PowerPointInfo"/>
  </ds:schemaRefs>
</ds:datastoreItem>
</file>

<file path=customXml/itemProps119.xml><?xml version="1.0" encoding="utf-8"?>
<ds:datastoreItem xmlns:ds="http://schemas.openxmlformats.org/officeDocument/2006/customXml" ds:itemID="{8910A90D-0D88-4D5A-91A1-753FF7CEF7A1}">
  <ds:schemaRefs>
    <ds:schemaRef ds:uri="ESRI.ArcGIS.Mapping.OfficeIntegration.PowerPointInfo"/>
  </ds:schemaRefs>
</ds:datastoreItem>
</file>

<file path=customXml/itemProps12.xml><?xml version="1.0" encoding="utf-8"?>
<ds:datastoreItem xmlns:ds="http://schemas.openxmlformats.org/officeDocument/2006/customXml" ds:itemID="{F1A93B3A-2D9B-4CE9-94DC-0A71D95F9B61}">
  <ds:schemaRefs>
    <ds:schemaRef ds:uri="ESRI.ArcGIS.Mapping.OfficeIntegration.PowerPointInfo"/>
  </ds:schemaRefs>
</ds:datastoreItem>
</file>

<file path=customXml/itemProps120.xml><?xml version="1.0" encoding="utf-8"?>
<ds:datastoreItem xmlns:ds="http://schemas.openxmlformats.org/officeDocument/2006/customXml" ds:itemID="{6CFC39D4-F115-4EA8-BC8A-6C46A0776CDC}">
  <ds:schemaRefs>
    <ds:schemaRef ds:uri="ESRI.ArcGIS.Mapping.OfficeIntegration.PowerPointInfo"/>
  </ds:schemaRefs>
</ds:datastoreItem>
</file>

<file path=customXml/itemProps121.xml><?xml version="1.0" encoding="utf-8"?>
<ds:datastoreItem xmlns:ds="http://schemas.openxmlformats.org/officeDocument/2006/customXml" ds:itemID="{82F70D76-0091-4855-85E2-4DADE57C6267}">
  <ds:schemaRefs>
    <ds:schemaRef ds:uri="ESRI.ArcGIS.Mapping.OfficeIntegration.PowerPointInfo"/>
  </ds:schemaRefs>
</ds:datastoreItem>
</file>

<file path=customXml/itemProps122.xml><?xml version="1.0" encoding="utf-8"?>
<ds:datastoreItem xmlns:ds="http://schemas.openxmlformats.org/officeDocument/2006/customXml" ds:itemID="{20A3DF55-61E5-4982-AF28-7B7E21FF8C4D}">
  <ds:schemaRefs>
    <ds:schemaRef ds:uri="ESRI.ArcGIS.Mapping.OfficeIntegration.PowerPointInfo"/>
  </ds:schemaRefs>
</ds:datastoreItem>
</file>

<file path=customXml/itemProps123.xml><?xml version="1.0" encoding="utf-8"?>
<ds:datastoreItem xmlns:ds="http://schemas.openxmlformats.org/officeDocument/2006/customXml" ds:itemID="{6FB64F18-C873-4B76-8AB3-1F4A4823154A}">
  <ds:schemaRefs>
    <ds:schemaRef ds:uri="ESRI.ArcGIS.Mapping.OfficeIntegration.PowerPointInfo"/>
  </ds:schemaRefs>
</ds:datastoreItem>
</file>

<file path=customXml/itemProps124.xml><?xml version="1.0" encoding="utf-8"?>
<ds:datastoreItem xmlns:ds="http://schemas.openxmlformats.org/officeDocument/2006/customXml" ds:itemID="{15808AB7-F99B-4508-8941-AEF0FB4AA7CF}">
  <ds:schemaRefs>
    <ds:schemaRef ds:uri="ESRI.ArcGIS.Mapping.OfficeIntegration.PowerPointInfo"/>
  </ds:schemaRefs>
</ds:datastoreItem>
</file>

<file path=customXml/itemProps125.xml><?xml version="1.0" encoding="utf-8"?>
<ds:datastoreItem xmlns:ds="http://schemas.openxmlformats.org/officeDocument/2006/customXml" ds:itemID="{AA11FF77-B67B-4400-8BD8-D3F4F56E1E99}">
  <ds:schemaRefs>
    <ds:schemaRef ds:uri="ESRI.ArcGIS.Mapping.OfficeIntegration.PowerPointInfo"/>
  </ds:schemaRefs>
</ds:datastoreItem>
</file>

<file path=customXml/itemProps126.xml><?xml version="1.0" encoding="utf-8"?>
<ds:datastoreItem xmlns:ds="http://schemas.openxmlformats.org/officeDocument/2006/customXml" ds:itemID="{8638DB6C-0EF9-4690-A53A-6EEAA4048F20}">
  <ds:schemaRefs>
    <ds:schemaRef ds:uri="ESRI.ArcGIS.Mapping.OfficeIntegration.PowerPointInfo"/>
  </ds:schemaRefs>
</ds:datastoreItem>
</file>

<file path=customXml/itemProps127.xml><?xml version="1.0" encoding="utf-8"?>
<ds:datastoreItem xmlns:ds="http://schemas.openxmlformats.org/officeDocument/2006/customXml" ds:itemID="{0352FD61-1E77-4754-BDCE-46ADBC52098E}">
  <ds:schemaRefs>
    <ds:schemaRef ds:uri="ESRI.ArcGIS.Mapping.OfficeIntegration.PowerPointInfo"/>
  </ds:schemaRefs>
</ds:datastoreItem>
</file>

<file path=customXml/itemProps128.xml><?xml version="1.0" encoding="utf-8"?>
<ds:datastoreItem xmlns:ds="http://schemas.openxmlformats.org/officeDocument/2006/customXml" ds:itemID="{A9E3AFAF-F1F2-4E44-A3AE-D4A1EFA81F19}">
  <ds:schemaRefs>
    <ds:schemaRef ds:uri="ESRI.ArcGIS.Mapping.OfficeIntegration.PowerPointInfo"/>
  </ds:schemaRefs>
</ds:datastoreItem>
</file>

<file path=customXml/itemProps129.xml><?xml version="1.0" encoding="utf-8"?>
<ds:datastoreItem xmlns:ds="http://schemas.openxmlformats.org/officeDocument/2006/customXml" ds:itemID="{3E1B7445-162A-4734-8307-F03A709A5AC4}">
  <ds:schemaRefs>
    <ds:schemaRef ds:uri="ESRI.ArcGIS.Mapping.OfficeIntegration.PowerPointInfo"/>
  </ds:schemaRefs>
</ds:datastoreItem>
</file>

<file path=customXml/itemProps13.xml><?xml version="1.0" encoding="utf-8"?>
<ds:datastoreItem xmlns:ds="http://schemas.openxmlformats.org/officeDocument/2006/customXml" ds:itemID="{BDED5042-1C30-4532-9895-1EECDBB4D19E}">
  <ds:schemaRefs>
    <ds:schemaRef ds:uri="ESRI.ArcGIS.Mapping.OfficeIntegration.PowerPointInfo"/>
  </ds:schemaRefs>
</ds:datastoreItem>
</file>

<file path=customXml/itemProps130.xml><?xml version="1.0" encoding="utf-8"?>
<ds:datastoreItem xmlns:ds="http://schemas.openxmlformats.org/officeDocument/2006/customXml" ds:itemID="{B0C2B11E-348B-4B80-90CC-0F0E4DA888F8}">
  <ds:schemaRefs>
    <ds:schemaRef ds:uri="ESRI.ArcGIS.Mapping.OfficeIntegration.PowerPointInfo"/>
  </ds:schemaRefs>
</ds:datastoreItem>
</file>

<file path=customXml/itemProps131.xml><?xml version="1.0" encoding="utf-8"?>
<ds:datastoreItem xmlns:ds="http://schemas.openxmlformats.org/officeDocument/2006/customXml" ds:itemID="{C139A860-3F14-4FEF-B1D7-7A2836BCC08B}">
  <ds:schemaRefs>
    <ds:schemaRef ds:uri="ESRI.ArcGIS.Mapping.OfficeIntegration.PowerPointInfo"/>
  </ds:schemaRefs>
</ds:datastoreItem>
</file>

<file path=customXml/itemProps132.xml><?xml version="1.0" encoding="utf-8"?>
<ds:datastoreItem xmlns:ds="http://schemas.openxmlformats.org/officeDocument/2006/customXml" ds:itemID="{CE30E672-31B3-4E43-8FD5-AEC53C9BD3EF}">
  <ds:schemaRefs>
    <ds:schemaRef ds:uri="ESRI.ArcGIS.Mapping.OfficeIntegration.PowerPointInfo"/>
  </ds:schemaRefs>
</ds:datastoreItem>
</file>

<file path=customXml/itemProps133.xml><?xml version="1.0" encoding="utf-8"?>
<ds:datastoreItem xmlns:ds="http://schemas.openxmlformats.org/officeDocument/2006/customXml" ds:itemID="{0232FAAB-98D1-477A-9EEA-3AFD697AC273}">
  <ds:schemaRefs>
    <ds:schemaRef ds:uri="ESRI.ArcGIS.Mapping.OfficeIntegration.PowerPointInfo"/>
  </ds:schemaRefs>
</ds:datastoreItem>
</file>

<file path=customXml/itemProps134.xml><?xml version="1.0" encoding="utf-8"?>
<ds:datastoreItem xmlns:ds="http://schemas.openxmlformats.org/officeDocument/2006/customXml" ds:itemID="{F225831E-640E-4AA4-B02F-34366A27B3F0}">
  <ds:schemaRefs>
    <ds:schemaRef ds:uri="ESRI.ArcGIS.Mapping.OfficeIntegration.PowerPointInfo"/>
  </ds:schemaRefs>
</ds:datastoreItem>
</file>

<file path=customXml/itemProps135.xml><?xml version="1.0" encoding="utf-8"?>
<ds:datastoreItem xmlns:ds="http://schemas.openxmlformats.org/officeDocument/2006/customXml" ds:itemID="{1B0EC236-DDB8-403C-BAFA-C5134535C522}">
  <ds:schemaRefs>
    <ds:schemaRef ds:uri="ESRI.ArcGIS.Mapping.OfficeIntegration.PowerPointInfo"/>
  </ds:schemaRefs>
</ds:datastoreItem>
</file>

<file path=customXml/itemProps136.xml><?xml version="1.0" encoding="utf-8"?>
<ds:datastoreItem xmlns:ds="http://schemas.openxmlformats.org/officeDocument/2006/customXml" ds:itemID="{371F0F18-AAC5-452C-9AFE-A34919C0A979}">
  <ds:schemaRefs>
    <ds:schemaRef ds:uri="ESRI.ArcGIS.Mapping.OfficeIntegration.PowerPointInfo"/>
  </ds:schemaRefs>
</ds:datastoreItem>
</file>

<file path=customXml/itemProps137.xml><?xml version="1.0" encoding="utf-8"?>
<ds:datastoreItem xmlns:ds="http://schemas.openxmlformats.org/officeDocument/2006/customXml" ds:itemID="{27493184-7058-4CEE-8229-EEF5C3B5067A}">
  <ds:schemaRefs>
    <ds:schemaRef ds:uri="ESRI.ArcGIS.Mapping.OfficeIntegration.PowerPointInfo"/>
  </ds:schemaRefs>
</ds:datastoreItem>
</file>

<file path=customXml/itemProps138.xml><?xml version="1.0" encoding="utf-8"?>
<ds:datastoreItem xmlns:ds="http://schemas.openxmlformats.org/officeDocument/2006/customXml" ds:itemID="{0C8CD3BA-D93E-4FE0-A314-14B67355AD03}">
  <ds:schemaRefs>
    <ds:schemaRef ds:uri="ESRI.ArcGIS.Mapping.OfficeIntegration.PowerPointInfo"/>
  </ds:schemaRefs>
</ds:datastoreItem>
</file>

<file path=customXml/itemProps139.xml><?xml version="1.0" encoding="utf-8"?>
<ds:datastoreItem xmlns:ds="http://schemas.openxmlformats.org/officeDocument/2006/customXml" ds:itemID="{E23946E3-4101-415F-8698-99F822E2939E}">
  <ds:schemaRefs>
    <ds:schemaRef ds:uri="ESRI.ArcGIS.Mapping.OfficeIntegration.PowerPointInfo"/>
  </ds:schemaRefs>
</ds:datastoreItem>
</file>

<file path=customXml/itemProps14.xml><?xml version="1.0" encoding="utf-8"?>
<ds:datastoreItem xmlns:ds="http://schemas.openxmlformats.org/officeDocument/2006/customXml" ds:itemID="{B66A5B6D-C484-49DB-8180-7363F1687841}">
  <ds:schemaRefs>
    <ds:schemaRef ds:uri="ESRI.ArcGIS.Mapping.OfficeIntegration.PowerPointInfo"/>
  </ds:schemaRefs>
</ds:datastoreItem>
</file>

<file path=customXml/itemProps140.xml><?xml version="1.0" encoding="utf-8"?>
<ds:datastoreItem xmlns:ds="http://schemas.openxmlformats.org/officeDocument/2006/customXml" ds:itemID="{5F82B51E-9EBF-4D69-934E-C23BC450BAF6}">
  <ds:schemaRefs>
    <ds:schemaRef ds:uri="ESRI.ArcGIS.Mapping.OfficeIntegration.PowerPointInfo"/>
  </ds:schemaRefs>
</ds:datastoreItem>
</file>

<file path=customXml/itemProps141.xml><?xml version="1.0" encoding="utf-8"?>
<ds:datastoreItem xmlns:ds="http://schemas.openxmlformats.org/officeDocument/2006/customXml" ds:itemID="{1A98DE83-536D-4609-990A-F00DE9C7E209}">
  <ds:schemaRefs>
    <ds:schemaRef ds:uri="ESRI.ArcGIS.Mapping.OfficeIntegration.PowerPointInfo"/>
  </ds:schemaRefs>
</ds:datastoreItem>
</file>

<file path=customXml/itemProps142.xml><?xml version="1.0" encoding="utf-8"?>
<ds:datastoreItem xmlns:ds="http://schemas.openxmlformats.org/officeDocument/2006/customXml" ds:itemID="{D818DC04-B550-40ED-A5C3-98D250987154}">
  <ds:schemaRefs>
    <ds:schemaRef ds:uri="ESRI.ArcGIS.Mapping.OfficeIntegration.PowerPointInfo"/>
  </ds:schemaRefs>
</ds:datastoreItem>
</file>

<file path=customXml/itemProps143.xml><?xml version="1.0" encoding="utf-8"?>
<ds:datastoreItem xmlns:ds="http://schemas.openxmlformats.org/officeDocument/2006/customXml" ds:itemID="{BB4A369D-CC35-410B-9475-7A8D3B913D5A}">
  <ds:schemaRefs>
    <ds:schemaRef ds:uri="ESRI.ArcGIS.Mapping.OfficeIntegration.PowerPointInfo"/>
  </ds:schemaRefs>
</ds:datastoreItem>
</file>

<file path=customXml/itemProps144.xml><?xml version="1.0" encoding="utf-8"?>
<ds:datastoreItem xmlns:ds="http://schemas.openxmlformats.org/officeDocument/2006/customXml" ds:itemID="{65F1F520-6927-47BA-AA7C-5CB3FC039F42}">
  <ds:schemaRefs>
    <ds:schemaRef ds:uri="ESRI.ArcGIS.Mapping.OfficeIntegration.PowerPointInfo"/>
  </ds:schemaRefs>
</ds:datastoreItem>
</file>

<file path=customXml/itemProps145.xml><?xml version="1.0" encoding="utf-8"?>
<ds:datastoreItem xmlns:ds="http://schemas.openxmlformats.org/officeDocument/2006/customXml" ds:itemID="{FFC560B9-8EFC-47F0-A121-22B2E8A2E3BC}">
  <ds:schemaRefs>
    <ds:schemaRef ds:uri="ESRI.ArcGIS.Mapping.OfficeIntegration.PowerPointInfo"/>
  </ds:schemaRefs>
</ds:datastoreItem>
</file>

<file path=customXml/itemProps146.xml><?xml version="1.0" encoding="utf-8"?>
<ds:datastoreItem xmlns:ds="http://schemas.openxmlformats.org/officeDocument/2006/customXml" ds:itemID="{4EA622F2-B62C-4993-8C8A-B5F956B0D73A}">
  <ds:schemaRefs>
    <ds:schemaRef ds:uri="ESRI.ArcGIS.Mapping.OfficeIntegration.PowerPointInfo"/>
  </ds:schemaRefs>
</ds:datastoreItem>
</file>

<file path=customXml/itemProps147.xml><?xml version="1.0" encoding="utf-8"?>
<ds:datastoreItem xmlns:ds="http://schemas.openxmlformats.org/officeDocument/2006/customXml" ds:itemID="{F85457E3-D47A-4635-B89E-160758CE849E}">
  <ds:schemaRefs>
    <ds:schemaRef ds:uri="ESRI.ArcGIS.Mapping.OfficeIntegration.PowerPointInfo"/>
  </ds:schemaRefs>
</ds:datastoreItem>
</file>

<file path=customXml/itemProps148.xml><?xml version="1.0" encoding="utf-8"?>
<ds:datastoreItem xmlns:ds="http://schemas.openxmlformats.org/officeDocument/2006/customXml" ds:itemID="{E031C447-DCA7-44DF-A76A-E52773EAA634}">
  <ds:schemaRefs>
    <ds:schemaRef ds:uri="ESRI.ArcGIS.Mapping.OfficeIntegration.PowerPointInfo"/>
  </ds:schemaRefs>
</ds:datastoreItem>
</file>

<file path=customXml/itemProps149.xml><?xml version="1.0" encoding="utf-8"?>
<ds:datastoreItem xmlns:ds="http://schemas.openxmlformats.org/officeDocument/2006/customXml" ds:itemID="{E7609EB7-6A24-4DFB-8E52-20EBBA6BBC26}">
  <ds:schemaRefs>
    <ds:schemaRef ds:uri="ESRI.ArcGIS.Mapping.OfficeIntegration.PowerPointInfo"/>
  </ds:schemaRefs>
</ds:datastoreItem>
</file>

<file path=customXml/itemProps15.xml><?xml version="1.0" encoding="utf-8"?>
<ds:datastoreItem xmlns:ds="http://schemas.openxmlformats.org/officeDocument/2006/customXml" ds:itemID="{035145A5-B69C-45D7-8D9D-0A55891088C7}">
  <ds:schemaRefs>
    <ds:schemaRef ds:uri="ESRI.ArcGIS.Mapping.OfficeIntegration.PowerPointInfo"/>
  </ds:schemaRefs>
</ds:datastoreItem>
</file>

<file path=customXml/itemProps150.xml><?xml version="1.0" encoding="utf-8"?>
<ds:datastoreItem xmlns:ds="http://schemas.openxmlformats.org/officeDocument/2006/customXml" ds:itemID="{90BA211A-9D3B-468F-BD56-15F5E3D50925}">
  <ds:schemaRefs>
    <ds:schemaRef ds:uri="ESRI.ArcGIS.Mapping.OfficeIntegration.PowerPointInfo"/>
  </ds:schemaRefs>
</ds:datastoreItem>
</file>

<file path=customXml/itemProps151.xml><?xml version="1.0" encoding="utf-8"?>
<ds:datastoreItem xmlns:ds="http://schemas.openxmlformats.org/officeDocument/2006/customXml" ds:itemID="{017B4E02-A14B-4BB5-AEE7-302AB5CD11CA}">
  <ds:schemaRefs>
    <ds:schemaRef ds:uri="ESRI.ArcGIS.Mapping.OfficeIntegration.PowerPointInfo"/>
  </ds:schemaRefs>
</ds:datastoreItem>
</file>

<file path=customXml/itemProps152.xml><?xml version="1.0" encoding="utf-8"?>
<ds:datastoreItem xmlns:ds="http://schemas.openxmlformats.org/officeDocument/2006/customXml" ds:itemID="{18AB075A-4F89-47BB-AC50-99EE34670F6F}">
  <ds:schemaRefs>
    <ds:schemaRef ds:uri="ESRI.ArcGIS.Mapping.OfficeIntegration.PowerPointInfo"/>
  </ds:schemaRefs>
</ds:datastoreItem>
</file>

<file path=customXml/itemProps153.xml><?xml version="1.0" encoding="utf-8"?>
<ds:datastoreItem xmlns:ds="http://schemas.openxmlformats.org/officeDocument/2006/customXml" ds:itemID="{BBD4CAA6-249A-4AA1-B549-7F17457EDE8F}">
  <ds:schemaRefs>
    <ds:schemaRef ds:uri="ESRI.ArcGIS.Mapping.OfficeIntegration.PowerPointInfo"/>
  </ds:schemaRefs>
</ds:datastoreItem>
</file>

<file path=customXml/itemProps154.xml><?xml version="1.0" encoding="utf-8"?>
<ds:datastoreItem xmlns:ds="http://schemas.openxmlformats.org/officeDocument/2006/customXml" ds:itemID="{289E4E8A-4299-4452-A4EE-38915804B981}">
  <ds:schemaRefs>
    <ds:schemaRef ds:uri="ESRI.ArcGIS.Mapping.OfficeIntegration.PowerPointInfo"/>
  </ds:schemaRefs>
</ds:datastoreItem>
</file>

<file path=customXml/itemProps155.xml><?xml version="1.0" encoding="utf-8"?>
<ds:datastoreItem xmlns:ds="http://schemas.openxmlformats.org/officeDocument/2006/customXml" ds:itemID="{7032FB27-BED5-49A9-94FC-73720C351D63}">
  <ds:schemaRefs>
    <ds:schemaRef ds:uri="ESRI.ArcGIS.Mapping.OfficeIntegration.PowerPointInfo"/>
  </ds:schemaRefs>
</ds:datastoreItem>
</file>

<file path=customXml/itemProps156.xml><?xml version="1.0" encoding="utf-8"?>
<ds:datastoreItem xmlns:ds="http://schemas.openxmlformats.org/officeDocument/2006/customXml" ds:itemID="{EBE7C70D-ECED-4FC0-BB4F-61CB63839F71}">
  <ds:schemaRefs>
    <ds:schemaRef ds:uri="ESRI.ArcGIS.Mapping.OfficeIntegration.PowerPointInfo"/>
  </ds:schemaRefs>
</ds:datastoreItem>
</file>

<file path=customXml/itemProps157.xml><?xml version="1.0" encoding="utf-8"?>
<ds:datastoreItem xmlns:ds="http://schemas.openxmlformats.org/officeDocument/2006/customXml" ds:itemID="{4F65E7D6-E840-48B9-8864-743B09A71F63}">
  <ds:schemaRefs>
    <ds:schemaRef ds:uri="ESRI.ArcGIS.Mapping.OfficeIntegration.PowerPointInfo"/>
  </ds:schemaRefs>
</ds:datastoreItem>
</file>

<file path=customXml/itemProps158.xml><?xml version="1.0" encoding="utf-8"?>
<ds:datastoreItem xmlns:ds="http://schemas.openxmlformats.org/officeDocument/2006/customXml" ds:itemID="{8C719EB4-B9D8-4046-9C59-75F3D9F2F2EA}">
  <ds:schemaRefs>
    <ds:schemaRef ds:uri="ESRI.ArcGIS.Mapping.OfficeIntegration.PowerPointInfo"/>
  </ds:schemaRefs>
</ds:datastoreItem>
</file>

<file path=customXml/itemProps159.xml><?xml version="1.0" encoding="utf-8"?>
<ds:datastoreItem xmlns:ds="http://schemas.openxmlformats.org/officeDocument/2006/customXml" ds:itemID="{A2F34425-053C-4376-8317-A930EA77F93A}">
  <ds:schemaRefs>
    <ds:schemaRef ds:uri="ESRI.ArcGIS.Mapping.OfficeIntegration.PowerPointInfo"/>
  </ds:schemaRefs>
</ds:datastoreItem>
</file>

<file path=customXml/itemProps16.xml><?xml version="1.0" encoding="utf-8"?>
<ds:datastoreItem xmlns:ds="http://schemas.openxmlformats.org/officeDocument/2006/customXml" ds:itemID="{65B0C1A7-D80F-49FC-B6B5-83831864747A}">
  <ds:schemaRefs>
    <ds:schemaRef ds:uri="ESRI.ArcGIS.Mapping.OfficeIntegration.PowerPointInfo"/>
  </ds:schemaRefs>
</ds:datastoreItem>
</file>

<file path=customXml/itemProps160.xml><?xml version="1.0" encoding="utf-8"?>
<ds:datastoreItem xmlns:ds="http://schemas.openxmlformats.org/officeDocument/2006/customXml" ds:itemID="{BB72ADF2-0FA5-4FCC-A447-58690AB5124D}">
  <ds:schemaRefs>
    <ds:schemaRef ds:uri="ESRI.ArcGIS.Mapping.OfficeIntegration.PowerPointInfo"/>
  </ds:schemaRefs>
</ds:datastoreItem>
</file>

<file path=customXml/itemProps161.xml><?xml version="1.0" encoding="utf-8"?>
<ds:datastoreItem xmlns:ds="http://schemas.openxmlformats.org/officeDocument/2006/customXml" ds:itemID="{443A91F8-62E1-42D3-AD78-6EA23E0200BE}">
  <ds:schemaRefs>
    <ds:schemaRef ds:uri="ESRI.ArcGIS.Mapping.OfficeIntegration.PowerPointInfo"/>
  </ds:schemaRefs>
</ds:datastoreItem>
</file>

<file path=customXml/itemProps162.xml><?xml version="1.0" encoding="utf-8"?>
<ds:datastoreItem xmlns:ds="http://schemas.openxmlformats.org/officeDocument/2006/customXml" ds:itemID="{09906A53-BEE8-4672-A0F3-110A15B995FA}">
  <ds:schemaRefs>
    <ds:schemaRef ds:uri="ESRI.ArcGIS.Mapping.OfficeIntegration.PowerPointInfo"/>
  </ds:schemaRefs>
</ds:datastoreItem>
</file>

<file path=customXml/itemProps163.xml><?xml version="1.0" encoding="utf-8"?>
<ds:datastoreItem xmlns:ds="http://schemas.openxmlformats.org/officeDocument/2006/customXml" ds:itemID="{ACAE2B3B-CAC7-4722-B993-4DB083CD56D7}">
  <ds:schemaRefs>
    <ds:schemaRef ds:uri="ESRI.ArcGIS.Mapping.OfficeIntegration.PowerPointInfo"/>
  </ds:schemaRefs>
</ds:datastoreItem>
</file>

<file path=customXml/itemProps164.xml><?xml version="1.0" encoding="utf-8"?>
<ds:datastoreItem xmlns:ds="http://schemas.openxmlformats.org/officeDocument/2006/customXml" ds:itemID="{380A0621-D87A-40C3-8631-6972CEFC3371}">
  <ds:schemaRefs>
    <ds:schemaRef ds:uri="ESRI.ArcGIS.Mapping.OfficeIntegration.PowerPointInfo"/>
  </ds:schemaRefs>
</ds:datastoreItem>
</file>

<file path=customXml/itemProps165.xml><?xml version="1.0" encoding="utf-8"?>
<ds:datastoreItem xmlns:ds="http://schemas.openxmlformats.org/officeDocument/2006/customXml" ds:itemID="{6C7A5F2E-D7D1-4EC7-BBEB-BB7D94CDE34E}">
  <ds:schemaRefs>
    <ds:schemaRef ds:uri="ESRI.ArcGIS.Mapping.OfficeIntegration.PowerPointInfo"/>
  </ds:schemaRefs>
</ds:datastoreItem>
</file>

<file path=customXml/itemProps166.xml><?xml version="1.0" encoding="utf-8"?>
<ds:datastoreItem xmlns:ds="http://schemas.openxmlformats.org/officeDocument/2006/customXml" ds:itemID="{2D95EA4B-9A40-407D-AB12-8167F60A909C}">
  <ds:schemaRefs>
    <ds:schemaRef ds:uri="ESRI.ArcGIS.Mapping.OfficeIntegration.PowerPointInfo"/>
  </ds:schemaRefs>
</ds:datastoreItem>
</file>

<file path=customXml/itemProps167.xml><?xml version="1.0" encoding="utf-8"?>
<ds:datastoreItem xmlns:ds="http://schemas.openxmlformats.org/officeDocument/2006/customXml" ds:itemID="{10BE6B3A-42FE-4D0C-9803-1E32BEF9BAC5}">
  <ds:schemaRefs>
    <ds:schemaRef ds:uri="ESRI.ArcGIS.Mapping.OfficeIntegration.PowerPointInfo"/>
  </ds:schemaRefs>
</ds:datastoreItem>
</file>

<file path=customXml/itemProps168.xml><?xml version="1.0" encoding="utf-8"?>
<ds:datastoreItem xmlns:ds="http://schemas.openxmlformats.org/officeDocument/2006/customXml" ds:itemID="{2487A34F-7956-43EC-9090-B5CA16CFACE5}">
  <ds:schemaRefs>
    <ds:schemaRef ds:uri="ESRI.ArcGIS.Mapping.OfficeIntegration.PowerPointInfo"/>
  </ds:schemaRefs>
</ds:datastoreItem>
</file>

<file path=customXml/itemProps169.xml><?xml version="1.0" encoding="utf-8"?>
<ds:datastoreItem xmlns:ds="http://schemas.openxmlformats.org/officeDocument/2006/customXml" ds:itemID="{5E4EF443-01D1-4208-8A47-43A613C30723}">
  <ds:schemaRefs>
    <ds:schemaRef ds:uri="ESRI.ArcGIS.Mapping.OfficeIntegration.PowerPointInfo"/>
  </ds:schemaRefs>
</ds:datastoreItem>
</file>

<file path=customXml/itemProps17.xml><?xml version="1.0" encoding="utf-8"?>
<ds:datastoreItem xmlns:ds="http://schemas.openxmlformats.org/officeDocument/2006/customXml" ds:itemID="{9E963356-F4CB-4F1B-B6FB-2AF74A056274}">
  <ds:schemaRefs>
    <ds:schemaRef ds:uri="ESRI.ArcGIS.Mapping.OfficeIntegration.PowerPointInfo"/>
  </ds:schemaRefs>
</ds:datastoreItem>
</file>

<file path=customXml/itemProps170.xml><?xml version="1.0" encoding="utf-8"?>
<ds:datastoreItem xmlns:ds="http://schemas.openxmlformats.org/officeDocument/2006/customXml" ds:itemID="{97A10A12-B30E-4E88-8186-53B9D27C2304}">
  <ds:schemaRefs>
    <ds:schemaRef ds:uri="ESRI.ArcGIS.Mapping.OfficeIntegration.PowerPointInfo"/>
  </ds:schemaRefs>
</ds:datastoreItem>
</file>

<file path=customXml/itemProps171.xml><?xml version="1.0" encoding="utf-8"?>
<ds:datastoreItem xmlns:ds="http://schemas.openxmlformats.org/officeDocument/2006/customXml" ds:itemID="{85E3EBAB-B67C-4726-A28D-3E79B3C73216}">
  <ds:schemaRefs>
    <ds:schemaRef ds:uri="ESRI.ArcGIS.Mapping.OfficeIntegration.PowerPointInfo"/>
  </ds:schemaRefs>
</ds:datastoreItem>
</file>

<file path=customXml/itemProps172.xml><?xml version="1.0" encoding="utf-8"?>
<ds:datastoreItem xmlns:ds="http://schemas.openxmlformats.org/officeDocument/2006/customXml" ds:itemID="{F5F4CF56-CAE8-4936-9D52-9073CB95CA19}">
  <ds:schemaRefs>
    <ds:schemaRef ds:uri="ESRI.ArcGIS.Mapping.OfficeIntegration.PowerPointInfo"/>
  </ds:schemaRefs>
</ds:datastoreItem>
</file>

<file path=customXml/itemProps173.xml><?xml version="1.0" encoding="utf-8"?>
<ds:datastoreItem xmlns:ds="http://schemas.openxmlformats.org/officeDocument/2006/customXml" ds:itemID="{2B3B1B90-CA4B-4DA9-ACC9-AE4AA1B12AA7}">
  <ds:schemaRefs>
    <ds:schemaRef ds:uri="ESRI.ArcGIS.Mapping.OfficeIntegration.PowerPointInfo"/>
  </ds:schemaRefs>
</ds:datastoreItem>
</file>

<file path=customXml/itemProps174.xml><?xml version="1.0" encoding="utf-8"?>
<ds:datastoreItem xmlns:ds="http://schemas.openxmlformats.org/officeDocument/2006/customXml" ds:itemID="{F9CEC7C4-DA54-46BD-8D64-FD23D81B3B64}">
  <ds:schemaRefs>
    <ds:schemaRef ds:uri="ESRI.ArcGIS.Mapping.OfficeIntegration.PowerPointInfo"/>
  </ds:schemaRefs>
</ds:datastoreItem>
</file>

<file path=customXml/itemProps175.xml><?xml version="1.0" encoding="utf-8"?>
<ds:datastoreItem xmlns:ds="http://schemas.openxmlformats.org/officeDocument/2006/customXml" ds:itemID="{5ACAE844-0E33-4A9F-846C-306075CE7FC6}">
  <ds:schemaRefs>
    <ds:schemaRef ds:uri="ESRI.ArcGIS.Mapping.OfficeIntegration.PowerPointInfo"/>
  </ds:schemaRefs>
</ds:datastoreItem>
</file>

<file path=customXml/itemProps176.xml><?xml version="1.0" encoding="utf-8"?>
<ds:datastoreItem xmlns:ds="http://schemas.openxmlformats.org/officeDocument/2006/customXml" ds:itemID="{60E9C2C4-09C4-4CDB-B096-C7B815BC7209}">
  <ds:schemaRefs>
    <ds:schemaRef ds:uri="ESRI.ArcGIS.Mapping.OfficeIntegration.PowerPointInfo"/>
  </ds:schemaRefs>
</ds:datastoreItem>
</file>

<file path=customXml/itemProps177.xml><?xml version="1.0" encoding="utf-8"?>
<ds:datastoreItem xmlns:ds="http://schemas.openxmlformats.org/officeDocument/2006/customXml" ds:itemID="{CD7372B4-D7FF-4C08-BB49-2A4F057A4878}">
  <ds:schemaRefs>
    <ds:schemaRef ds:uri="ESRI.ArcGIS.Mapping.OfficeIntegration.PowerPointInfo"/>
  </ds:schemaRefs>
</ds:datastoreItem>
</file>

<file path=customXml/itemProps178.xml><?xml version="1.0" encoding="utf-8"?>
<ds:datastoreItem xmlns:ds="http://schemas.openxmlformats.org/officeDocument/2006/customXml" ds:itemID="{9BA45008-071A-44A0-8F5E-370F8C95A7B6}">
  <ds:schemaRefs>
    <ds:schemaRef ds:uri="ESRI.ArcGIS.Mapping.OfficeIntegration.PowerPointInfo"/>
  </ds:schemaRefs>
</ds:datastoreItem>
</file>

<file path=customXml/itemProps179.xml><?xml version="1.0" encoding="utf-8"?>
<ds:datastoreItem xmlns:ds="http://schemas.openxmlformats.org/officeDocument/2006/customXml" ds:itemID="{956C5A44-5449-441B-9025-02285E8C3E0D}">
  <ds:schemaRefs>
    <ds:schemaRef ds:uri="ESRI.ArcGIS.Mapping.OfficeIntegration.PowerPointInfo"/>
  </ds:schemaRefs>
</ds:datastoreItem>
</file>

<file path=customXml/itemProps18.xml><?xml version="1.0" encoding="utf-8"?>
<ds:datastoreItem xmlns:ds="http://schemas.openxmlformats.org/officeDocument/2006/customXml" ds:itemID="{0EB66AF9-B53D-483A-B7D4-D1EC646A69DE}">
  <ds:schemaRefs>
    <ds:schemaRef ds:uri="ESRI.ArcGIS.Mapping.OfficeIntegration.PowerPointInfo"/>
  </ds:schemaRefs>
</ds:datastoreItem>
</file>

<file path=customXml/itemProps180.xml><?xml version="1.0" encoding="utf-8"?>
<ds:datastoreItem xmlns:ds="http://schemas.openxmlformats.org/officeDocument/2006/customXml" ds:itemID="{A9134280-1D78-4A3F-A580-904552630E79}">
  <ds:schemaRefs>
    <ds:schemaRef ds:uri="ESRI.ArcGIS.Mapping.OfficeIntegration.PowerPointInfo"/>
  </ds:schemaRefs>
</ds:datastoreItem>
</file>

<file path=customXml/itemProps181.xml><?xml version="1.0" encoding="utf-8"?>
<ds:datastoreItem xmlns:ds="http://schemas.openxmlformats.org/officeDocument/2006/customXml" ds:itemID="{3782E8C2-0527-46C6-94E0-A0232E2E4C4D}">
  <ds:schemaRefs>
    <ds:schemaRef ds:uri="ESRI.ArcGIS.Mapping.OfficeIntegration.PowerPointInfo"/>
  </ds:schemaRefs>
</ds:datastoreItem>
</file>

<file path=customXml/itemProps182.xml><?xml version="1.0" encoding="utf-8"?>
<ds:datastoreItem xmlns:ds="http://schemas.openxmlformats.org/officeDocument/2006/customXml" ds:itemID="{FA674D65-BDBE-41E7-8451-08FA64C5CAA3}">
  <ds:schemaRefs>
    <ds:schemaRef ds:uri="ESRI.ArcGIS.Mapping.OfficeIntegration.PowerPointInfo"/>
  </ds:schemaRefs>
</ds:datastoreItem>
</file>

<file path=customXml/itemProps183.xml><?xml version="1.0" encoding="utf-8"?>
<ds:datastoreItem xmlns:ds="http://schemas.openxmlformats.org/officeDocument/2006/customXml" ds:itemID="{915FE4B1-47A9-4D85-9941-DBD317F7EEAC}">
  <ds:schemaRefs>
    <ds:schemaRef ds:uri="ESRI.ArcGIS.Mapping.OfficeIntegration.PowerPointInfo"/>
  </ds:schemaRefs>
</ds:datastoreItem>
</file>

<file path=customXml/itemProps184.xml><?xml version="1.0" encoding="utf-8"?>
<ds:datastoreItem xmlns:ds="http://schemas.openxmlformats.org/officeDocument/2006/customXml" ds:itemID="{74AAB36F-85BB-4319-ADB3-1A007A270D35}">
  <ds:schemaRefs>
    <ds:schemaRef ds:uri="ESRI.ArcGIS.Mapping.OfficeIntegration.PowerPointInfo"/>
  </ds:schemaRefs>
</ds:datastoreItem>
</file>

<file path=customXml/itemProps19.xml><?xml version="1.0" encoding="utf-8"?>
<ds:datastoreItem xmlns:ds="http://schemas.openxmlformats.org/officeDocument/2006/customXml" ds:itemID="{D6D1C151-283A-4C41-8596-78A2D39A03FF}">
  <ds:schemaRefs>
    <ds:schemaRef ds:uri="ESRI.ArcGIS.Mapping.OfficeIntegration.PowerPointInfo"/>
  </ds:schemaRefs>
</ds:datastoreItem>
</file>

<file path=customXml/itemProps2.xml><?xml version="1.0" encoding="utf-8"?>
<ds:datastoreItem xmlns:ds="http://schemas.openxmlformats.org/officeDocument/2006/customXml" ds:itemID="{DEAF79EB-3D6A-43B8-9328-EA116F0D46A1}">
  <ds:schemaRefs>
    <ds:schemaRef ds:uri="ESRI.ArcGIS.Mapping.OfficeIntegration.PowerPointInfo"/>
  </ds:schemaRefs>
</ds:datastoreItem>
</file>

<file path=customXml/itemProps20.xml><?xml version="1.0" encoding="utf-8"?>
<ds:datastoreItem xmlns:ds="http://schemas.openxmlformats.org/officeDocument/2006/customXml" ds:itemID="{4D69D449-CFA7-4310-9B61-65F7AA72D211}">
  <ds:schemaRefs>
    <ds:schemaRef ds:uri="ESRI.ArcGIS.Mapping.OfficeIntegration.PowerPointInfo"/>
  </ds:schemaRefs>
</ds:datastoreItem>
</file>

<file path=customXml/itemProps21.xml><?xml version="1.0" encoding="utf-8"?>
<ds:datastoreItem xmlns:ds="http://schemas.openxmlformats.org/officeDocument/2006/customXml" ds:itemID="{D0DF37C9-0F45-4660-AA4B-1D5D6863385E}">
  <ds:schemaRefs>
    <ds:schemaRef ds:uri="ESRI.ArcGIS.Mapping.OfficeIntegration.PowerPointInfo"/>
  </ds:schemaRefs>
</ds:datastoreItem>
</file>

<file path=customXml/itemProps22.xml><?xml version="1.0" encoding="utf-8"?>
<ds:datastoreItem xmlns:ds="http://schemas.openxmlformats.org/officeDocument/2006/customXml" ds:itemID="{0BCD9720-0B1E-4CCF-99CD-109ED966F0DF}">
  <ds:schemaRefs>
    <ds:schemaRef ds:uri="ESRI.ArcGIS.Mapping.OfficeIntegration.PowerPointInfo"/>
  </ds:schemaRefs>
</ds:datastoreItem>
</file>

<file path=customXml/itemProps23.xml><?xml version="1.0" encoding="utf-8"?>
<ds:datastoreItem xmlns:ds="http://schemas.openxmlformats.org/officeDocument/2006/customXml" ds:itemID="{D12C32E2-07EC-4495-A61A-E8CA5E5B3CFF}">
  <ds:schemaRefs>
    <ds:schemaRef ds:uri="ESRI.ArcGIS.Mapping.OfficeIntegration.PowerPointInfo"/>
  </ds:schemaRefs>
</ds:datastoreItem>
</file>

<file path=customXml/itemProps24.xml><?xml version="1.0" encoding="utf-8"?>
<ds:datastoreItem xmlns:ds="http://schemas.openxmlformats.org/officeDocument/2006/customXml" ds:itemID="{AD2DA6B5-3E75-4083-82CB-BE39D2CC1F91}">
  <ds:schemaRefs>
    <ds:schemaRef ds:uri="ESRI.ArcGIS.Mapping.OfficeIntegration.PowerPointInfo"/>
  </ds:schemaRefs>
</ds:datastoreItem>
</file>

<file path=customXml/itemProps25.xml><?xml version="1.0" encoding="utf-8"?>
<ds:datastoreItem xmlns:ds="http://schemas.openxmlformats.org/officeDocument/2006/customXml" ds:itemID="{E2AE2497-4FE3-4B9B-B2AD-D3DCDF29C97C}">
  <ds:schemaRefs>
    <ds:schemaRef ds:uri="ESRI.ArcGIS.Mapping.OfficeIntegration.PowerPointInfo"/>
  </ds:schemaRefs>
</ds:datastoreItem>
</file>

<file path=customXml/itemProps26.xml><?xml version="1.0" encoding="utf-8"?>
<ds:datastoreItem xmlns:ds="http://schemas.openxmlformats.org/officeDocument/2006/customXml" ds:itemID="{77616515-99C1-48E3-A20F-EBB326D8D124}">
  <ds:schemaRefs>
    <ds:schemaRef ds:uri="ESRI.ArcGIS.Mapping.OfficeIntegration.PowerPointInfo"/>
  </ds:schemaRefs>
</ds:datastoreItem>
</file>

<file path=customXml/itemProps27.xml><?xml version="1.0" encoding="utf-8"?>
<ds:datastoreItem xmlns:ds="http://schemas.openxmlformats.org/officeDocument/2006/customXml" ds:itemID="{D9CB3A3B-3C37-4099-AB4A-24CD8E99B60C}">
  <ds:schemaRefs>
    <ds:schemaRef ds:uri="ESRI.ArcGIS.Mapping.OfficeIntegration.PowerPointInfo"/>
  </ds:schemaRefs>
</ds:datastoreItem>
</file>

<file path=customXml/itemProps28.xml><?xml version="1.0" encoding="utf-8"?>
<ds:datastoreItem xmlns:ds="http://schemas.openxmlformats.org/officeDocument/2006/customXml" ds:itemID="{88FAACEE-CE0B-4AEB-9D7E-EC6EA39C014C}">
  <ds:schemaRefs>
    <ds:schemaRef ds:uri="ESRI.ArcGIS.Mapping.OfficeIntegration.PowerPointInfo"/>
  </ds:schemaRefs>
</ds:datastoreItem>
</file>

<file path=customXml/itemProps29.xml><?xml version="1.0" encoding="utf-8"?>
<ds:datastoreItem xmlns:ds="http://schemas.openxmlformats.org/officeDocument/2006/customXml" ds:itemID="{DD2DE1C0-A8F8-472A-8F7E-2C4B4E89335F}">
  <ds:schemaRefs>
    <ds:schemaRef ds:uri="ESRI.ArcGIS.Mapping.OfficeIntegration.PowerPointInfo"/>
  </ds:schemaRefs>
</ds:datastoreItem>
</file>

<file path=customXml/itemProps3.xml><?xml version="1.0" encoding="utf-8"?>
<ds:datastoreItem xmlns:ds="http://schemas.openxmlformats.org/officeDocument/2006/customXml" ds:itemID="{1E6A95E5-59E3-4715-9FDE-A68714790D51}">
  <ds:schemaRefs>
    <ds:schemaRef ds:uri="ESRI.ArcGIS.Mapping.OfficeIntegration.PowerPointInfo"/>
  </ds:schemaRefs>
</ds:datastoreItem>
</file>

<file path=customXml/itemProps30.xml><?xml version="1.0" encoding="utf-8"?>
<ds:datastoreItem xmlns:ds="http://schemas.openxmlformats.org/officeDocument/2006/customXml" ds:itemID="{961704B6-4947-47A4-9F1E-2314144CD29A}">
  <ds:schemaRefs>
    <ds:schemaRef ds:uri="ESRI.ArcGIS.Mapping.OfficeIntegration.PowerPointInfo"/>
  </ds:schemaRefs>
</ds:datastoreItem>
</file>

<file path=customXml/itemProps31.xml><?xml version="1.0" encoding="utf-8"?>
<ds:datastoreItem xmlns:ds="http://schemas.openxmlformats.org/officeDocument/2006/customXml" ds:itemID="{236F1EA7-0615-4B45-8531-8778DDE9410A}">
  <ds:schemaRefs>
    <ds:schemaRef ds:uri="ESRI.ArcGIS.Mapping.OfficeIntegration.PowerPointInfo"/>
  </ds:schemaRefs>
</ds:datastoreItem>
</file>

<file path=customXml/itemProps32.xml><?xml version="1.0" encoding="utf-8"?>
<ds:datastoreItem xmlns:ds="http://schemas.openxmlformats.org/officeDocument/2006/customXml" ds:itemID="{879F7A6F-A702-407E-BF0E-22D0D0E7F347}">
  <ds:schemaRefs>
    <ds:schemaRef ds:uri="ESRI.ArcGIS.Mapping.OfficeIntegration.PowerPointInfo"/>
  </ds:schemaRefs>
</ds:datastoreItem>
</file>

<file path=customXml/itemProps33.xml><?xml version="1.0" encoding="utf-8"?>
<ds:datastoreItem xmlns:ds="http://schemas.openxmlformats.org/officeDocument/2006/customXml" ds:itemID="{C41605A2-2A66-4D89-B37F-7EC319E8014F}">
  <ds:schemaRefs>
    <ds:schemaRef ds:uri="ESRI.ArcGIS.Mapping.OfficeIntegration.PowerPointInfo"/>
  </ds:schemaRefs>
</ds:datastoreItem>
</file>

<file path=customXml/itemProps34.xml><?xml version="1.0" encoding="utf-8"?>
<ds:datastoreItem xmlns:ds="http://schemas.openxmlformats.org/officeDocument/2006/customXml" ds:itemID="{DCDC3C7E-1414-4D41-BF14-FAC0C03EA6A0}">
  <ds:schemaRefs>
    <ds:schemaRef ds:uri="ESRI.ArcGIS.Mapping.OfficeIntegration.PowerPointInfo"/>
  </ds:schemaRefs>
</ds:datastoreItem>
</file>

<file path=customXml/itemProps35.xml><?xml version="1.0" encoding="utf-8"?>
<ds:datastoreItem xmlns:ds="http://schemas.openxmlformats.org/officeDocument/2006/customXml" ds:itemID="{252F9853-1E54-4CEC-AB21-93472943DFD6}">
  <ds:schemaRefs>
    <ds:schemaRef ds:uri="ESRI.ArcGIS.Mapping.OfficeIntegration.PowerPointInfo"/>
  </ds:schemaRefs>
</ds:datastoreItem>
</file>

<file path=customXml/itemProps36.xml><?xml version="1.0" encoding="utf-8"?>
<ds:datastoreItem xmlns:ds="http://schemas.openxmlformats.org/officeDocument/2006/customXml" ds:itemID="{6782F037-C01D-4F05-8C7B-5006DE9789BD}">
  <ds:schemaRefs>
    <ds:schemaRef ds:uri="ESRI.ArcGIS.Mapping.OfficeIntegration.PowerPointInfo"/>
  </ds:schemaRefs>
</ds:datastoreItem>
</file>

<file path=customXml/itemProps37.xml><?xml version="1.0" encoding="utf-8"?>
<ds:datastoreItem xmlns:ds="http://schemas.openxmlformats.org/officeDocument/2006/customXml" ds:itemID="{AD4ECE4F-F88A-4F32-9BD0-982D1B51D60F}">
  <ds:schemaRefs>
    <ds:schemaRef ds:uri="ESRI.ArcGIS.Mapping.OfficeIntegration.PowerPointInfo"/>
  </ds:schemaRefs>
</ds:datastoreItem>
</file>

<file path=customXml/itemProps38.xml><?xml version="1.0" encoding="utf-8"?>
<ds:datastoreItem xmlns:ds="http://schemas.openxmlformats.org/officeDocument/2006/customXml" ds:itemID="{6CE6BB9F-3B86-46C6-9545-5D942C482454}">
  <ds:schemaRefs>
    <ds:schemaRef ds:uri="ESRI.ArcGIS.Mapping.OfficeIntegration.PowerPointInfo"/>
  </ds:schemaRefs>
</ds:datastoreItem>
</file>

<file path=customXml/itemProps39.xml><?xml version="1.0" encoding="utf-8"?>
<ds:datastoreItem xmlns:ds="http://schemas.openxmlformats.org/officeDocument/2006/customXml" ds:itemID="{52DA4284-1D25-4D41-ACEF-A7AE3CF6C6F6}">
  <ds:schemaRefs>
    <ds:schemaRef ds:uri="ESRI.ArcGIS.Mapping.OfficeIntegration.PowerPointInfo"/>
  </ds:schemaRefs>
</ds:datastoreItem>
</file>

<file path=customXml/itemProps4.xml><?xml version="1.0" encoding="utf-8"?>
<ds:datastoreItem xmlns:ds="http://schemas.openxmlformats.org/officeDocument/2006/customXml" ds:itemID="{46C9BBD3-B299-408A-8DD5-BD3E035180AE}">
  <ds:schemaRefs>
    <ds:schemaRef ds:uri="ESRI.ArcGIS.Mapping.OfficeIntegration.PowerPointInfo"/>
  </ds:schemaRefs>
</ds:datastoreItem>
</file>

<file path=customXml/itemProps40.xml><?xml version="1.0" encoding="utf-8"?>
<ds:datastoreItem xmlns:ds="http://schemas.openxmlformats.org/officeDocument/2006/customXml" ds:itemID="{9BFB1E3A-AC75-4002-87E5-077C23A00015}">
  <ds:schemaRefs>
    <ds:schemaRef ds:uri="ESRI.ArcGIS.Mapping.OfficeIntegration.PowerPointInfo"/>
  </ds:schemaRefs>
</ds:datastoreItem>
</file>

<file path=customXml/itemProps41.xml><?xml version="1.0" encoding="utf-8"?>
<ds:datastoreItem xmlns:ds="http://schemas.openxmlformats.org/officeDocument/2006/customXml" ds:itemID="{7F03577A-87AC-4032-8D24-E720E217E225}">
  <ds:schemaRefs>
    <ds:schemaRef ds:uri="ESRI.ArcGIS.Mapping.OfficeIntegration.PowerPointInfo"/>
  </ds:schemaRefs>
</ds:datastoreItem>
</file>

<file path=customXml/itemProps42.xml><?xml version="1.0" encoding="utf-8"?>
<ds:datastoreItem xmlns:ds="http://schemas.openxmlformats.org/officeDocument/2006/customXml" ds:itemID="{A973E388-D348-41D4-AB0A-DED0F681C364}">
  <ds:schemaRefs>
    <ds:schemaRef ds:uri="ESRI.ArcGIS.Mapping.OfficeIntegration.PowerPointInfo"/>
  </ds:schemaRefs>
</ds:datastoreItem>
</file>

<file path=customXml/itemProps43.xml><?xml version="1.0" encoding="utf-8"?>
<ds:datastoreItem xmlns:ds="http://schemas.openxmlformats.org/officeDocument/2006/customXml" ds:itemID="{8FB98CB5-E041-4468-8B44-D0ED2947036E}">
  <ds:schemaRefs>
    <ds:schemaRef ds:uri="ESRI.ArcGIS.Mapping.OfficeIntegration.PowerPointInfo"/>
  </ds:schemaRefs>
</ds:datastoreItem>
</file>

<file path=customXml/itemProps44.xml><?xml version="1.0" encoding="utf-8"?>
<ds:datastoreItem xmlns:ds="http://schemas.openxmlformats.org/officeDocument/2006/customXml" ds:itemID="{E9D27BCE-409C-4962-B63C-B6DC5E844C12}">
  <ds:schemaRefs>
    <ds:schemaRef ds:uri="ESRI.ArcGIS.Mapping.OfficeIntegration.PowerPointInfo"/>
  </ds:schemaRefs>
</ds:datastoreItem>
</file>

<file path=customXml/itemProps45.xml><?xml version="1.0" encoding="utf-8"?>
<ds:datastoreItem xmlns:ds="http://schemas.openxmlformats.org/officeDocument/2006/customXml" ds:itemID="{23F8943E-2D6E-4012-8B4F-E57B123F81E1}">
  <ds:schemaRefs>
    <ds:schemaRef ds:uri="ESRI.ArcGIS.Mapping.OfficeIntegration.PowerPointInfo"/>
  </ds:schemaRefs>
</ds:datastoreItem>
</file>

<file path=customXml/itemProps46.xml><?xml version="1.0" encoding="utf-8"?>
<ds:datastoreItem xmlns:ds="http://schemas.openxmlformats.org/officeDocument/2006/customXml" ds:itemID="{C1E2895F-3B12-4CF0-938F-09C6CA8CCF63}">
  <ds:schemaRefs>
    <ds:schemaRef ds:uri="ESRI.ArcGIS.Mapping.OfficeIntegration.PowerPointInfo"/>
  </ds:schemaRefs>
</ds:datastoreItem>
</file>

<file path=customXml/itemProps47.xml><?xml version="1.0" encoding="utf-8"?>
<ds:datastoreItem xmlns:ds="http://schemas.openxmlformats.org/officeDocument/2006/customXml" ds:itemID="{D607729F-F9E4-4588-A9DF-199CDF272853}">
  <ds:schemaRefs>
    <ds:schemaRef ds:uri="ESRI.ArcGIS.Mapping.OfficeIntegration.PowerPointInfo"/>
  </ds:schemaRefs>
</ds:datastoreItem>
</file>

<file path=customXml/itemProps48.xml><?xml version="1.0" encoding="utf-8"?>
<ds:datastoreItem xmlns:ds="http://schemas.openxmlformats.org/officeDocument/2006/customXml" ds:itemID="{D5902534-473B-402E-B2C5-D5847C8117AE}">
  <ds:schemaRefs>
    <ds:schemaRef ds:uri="ESRI.ArcGIS.Mapping.OfficeIntegration.PowerPointInfo"/>
  </ds:schemaRefs>
</ds:datastoreItem>
</file>

<file path=customXml/itemProps49.xml><?xml version="1.0" encoding="utf-8"?>
<ds:datastoreItem xmlns:ds="http://schemas.openxmlformats.org/officeDocument/2006/customXml" ds:itemID="{017746EB-53E9-4EDA-9140-DB5C943E41F1}">
  <ds:schemaRefs>
    <ds:schemaRef ds:uri="ESRI.ArcGIS.Mapping.OfficeIntegration.PowerPointInfo"/>
  </ds:schemaRefs>
</ds:datastoreItem>
</file>

<file path=customXml/itemProps5.xml><?xml version="1.0" encoding="utf-8"?>
<ds:datastoreItem xmlns:ds="http://schemas.openxmlformats.org/officeDocument/2006/customXml" ds:itemID="{1550F5A3-3BCB-4574-AAEA-1C6EBF2E42B6}">
  <ds:schemaRefs>
    <ds:schemaRef ds:uri="ESRI.ArcGIS.Mapping.OfficeIntegration.PowerPointInfo"/>
  </ds:schemaRefs>
</ds:datastoreItem>
</file>

<file path=customXml/itemProps50.xml><?xml version="1.0" encoding="utf-8"?>
<ds:datastoreItem xmlns:ds="http://schemas.openxmlformats.org/officeDocument/2006/customXml" ds:itemID="{57FD28B6-A91F-48E3-9664-5457C526F469}">
  <ds:schemaRefs>
    <ds:schemaRef ds:uri="ESRI.ArcGIS.Mapping.OfficeIntegration.PowerPointInfo"/>
  </ds:schemaRefs>
</ds:datastoreItem>
</file>

<file path=customXml/itemProps51.xml><?xml version="1.0" encoding="utf-8"?>
<ds:datastoreItem xmlns:ds="http://schemas.openxmlformats.org/officeDocument/2006/customXml" ds:itemID="{934EEBAF-3AE6-4BAE-A3FD-944B6B07661C}">
  <ds:schemaRefs>
    <ds:schemaRef ds:uri="ESRI.ArcGIS.Mapping.OfficeIntegration.PowerPointInfo"/>
  </ds:schemaRefs>
</ds:datastoreItem>
</file>

<file path=customXml/itemProps52.xml><?xml version="1.0" encoding="utf-8"?>
<ds:datastoreItem xmlns:ds="http://schemas.openxmlformats.org/officeDocument/2006/customXml" ds:itemID="{48E3E005-AA2F-419F-8518-48DF32BEE457}">
  <ds:schemaRefs>
    <ds:schemaRef ds:uri="ESRI.ArcGIS.Mapping.OfficeIntegration.PowerPointInfo"/>
  </ds:schemaRefs>
</ds:datastoreItem>
</file>

<file path=customXml/itemProps53.xml><?xml version="1.0" encoding="utf-8"?>
<ds:datastoreItem xmlns:ds="http://schemas.openxmlformats.org/officeDocument/2006/customXml" ds:itemID="{ED69D2F4-6816-48D5-9B0F-DA86A32E357A}">
  <ds:schemaRefs>
    <ds:schemaRef ds:uri="ESRI.ArcGIS.Mapping.OfficeIntegration.PowerPointInfo"/>
  </ds:schemaRefs>
</ds:datastoreItem>
</file>

<file path=customXml/itemProps54.xml><?xml version="1.0" encoding="utf-8"?>
<ds:datastoreItem xmlns:ds="http://schemas.openxmlformats.org/officeDocument/2006/customXml" ds:itemID="{E7349885-908F-41CF-B05C-E2FD6F86AB45}">
  <ds:schemaRefs>
    <ds:schemaRef ds:uri="ESRI.ArcGIS.Mapping.OfficeIntegration.PowerPointInfo"/>
  </ds:schemaRefs>
</ds:datastoreItem>
</file>

<file path=customXml/itemProps55.xml><?xml version="1.0" encoding="utf-8"?>
<ds:datastoreItem xmlns:ds="http://schemas.openxmlformats.org/officeDocument/2006/customXml" ds:itemID="{E541F075-1342-403B-9C82-85DA7875CB59}">
  <ds:schemaRefs>
    <ds:schemaRef ds:uri="ESRI.ArcGIS.Mapping.OfficeIntegration.PowerPointInfo"/>
  </ds:schemaRefs>
</ds:datastoreItem>
</file>

<file path=customXml/itemProps56.xml><?xml version="1.0" encoding="utf-8"?>
<ds:datastoreItem xmlns:ds="http://schemas.openxmlformats.org/officeDocument/2006/customXml" ds:itemID="{B7517986-47BB-4BC0-81D2-7DB8D3D8D1C6}">
  <ds:schemaRefs>
    <ds:schemaRef ds:uri="ESRI.ArcGIS.Mapping.OfficeIntegration.PowerPointInfo"/>
  </ds:schemaRefs>
</ds:datastoreItem>
</file>

<file path=customXml/itemProps57.xml><?xml version="1.0" encoding="utf-8"?>
<ds:datastoreItem xmlns:ds="http://schemas.openxmlformats.org/officeDocument/2006/customXml" ds:itemID="{FB1389E4-0593-48CD-9A76-FF0BFA6DA115}">
  <ds:schemaRefs>
    <ds:schemaRef ds:uri="ESRI.ArcGIS.Mapping.OfficeIntegration.PowerPointInfo"/>
  </ds:schemaRefs>
</ds:datastoreItem>
</file>

<file path=customXml/itemProps58.xml><?xml version="1.0" encoding="utf-8"?>
<ds:datastoreItem xmlns:ds="http://schemas.openxmlformats.org/officeDocument/2006/customXml" ds:itemID="{17EACF40-C180-4C9B-A62C-9A07FB61C34C}">
  <ds:schemaRefs>
    <ds:schemaRef ds:uri="ESRI.ArcGIS.Mapping.OfficeIntegration.PowerPointInfo"/>
  </ds:schemaRefs>
</ds:datastoreItem>
</file>

<file path=customXml/itemProps59.xml><?xml version="1.0" encoding="utf-8"?>
<ds:datastoreItem xmlns:ds="http://schemas.openxmlformats.org/officeDocument/2006/customXml" ds:itemID="{0E0F7E9B-A040-4659-B65F-6008F848AD21}">
  <ds:schemaRefs>
    <ds:schemaRef ds:uri="ESRI.ArcGIS.Mapping.OfficeIntegration.PowerPointInfo"/>
  </ds:schemaRefs>
</ds:datastoreItem>
</file>

<file path=customXml/itemProps6.xml><?xml version="1.0" encoding="utf-8"?>
<ds:datastoreItem xmlns:ds="http://schemas.openxmlformats.org/officeDocument/2006/customXml" ds:itemID="{897928AD-CC50-4923-A2F1-F012E5721A19}">
  <ds:schemaRefs>
    <ds:schemaRef ds:uri="ESRI.ArcGIS.Mapping.OfficeIntegration.PowerPointInfo"/>
  </ds:schemaRefs>
</ds:datastoreItem>
</file>

<file path=customXml/itemProps60.xml><?xml version="1.0" encoding="utf-8"?>
<ds:datastoreItem xmlns:ds="http://schemas.openxmlformats.org/officeDocument/2006/customXml" ds:itemID="{08359F02-BFD3-416F-A60C-2FD672B426C6}">
  <ds:schemaRefs>
    <ds:schemaRef ds:uri="ESRI.ArcGIS.Mapping.OfficeIntegration.PowerPointInfo"/>
  </ds:schemaRefs>
</ds:datastoreItem>
</file>

<file path=customXml/itemProps61.xml><?xml version="1.0" encoding="utf-8"?>
<ds:datastoreItem xmlns:ds="http://schemas.openxmlformats.org/officeDocument/2006/customXml" ds:itemID="{83ED1A51-CA93-4D7B-BDE7-9A58F672D840}">
  <ds:schemaRefs>
    <ds:schemaRef ds:uri="ESRI.ArcGIS.Mapping.OfficeIntegration.PowerPointInfo"/>
  </ds:schemaRefs>
</ds:datastoreItem>
</file>

<file path=customXml/itemProps62.xml><?xml version="1.0" encoding="utf-8"?>
<ds:datastoreItem xmlns:ds="http://schemas.openxmlformats.org/officeDocument/2006/customXml" ds:itemID="{18ED934B-CD97-4A94-8B63-D30553F674D4}">
  <ds:schemaRefs>
    <ds:schemaRef ds:uri="ESRI.ArcGIS.Mapping.OfficeIntegration.PowerPointInfo"/>
  </ds:schemaRefs>
</ds:datastoreItem>
</file>

<file path=customXml/itemProps63.xml><?xml version="1.0" encoding="utf-8"?>
<ds:datastoreItem xmlns:ds="http://schemas.openxmlformats.org/officeDocument/2006/customXml" ds:itemID="{19161375-78B1-4AA2-830B-AEBEA40738B0}">
  <ds:schemaRefs>
    <ds:schemaRef ds:uri="ESRI.ArcGIS.Mapping.OfficeIntegration.PowerPointInfo"/>
  </ds:schemaRefs>
</ds:datastoreItem>
</file>

<file path=customXml/itemProps64.xml><?xml version="1.0" encoding="utf-8"?>
<ds:datastoreItem xmlns:ds="http://schemas.openxmlformats.org/officeDocument/2006/customXml" ds:itemID="{5642783B-2679-4CE2-B130-F6FF065A06C0}">
  <ds:schemaRefs>
    <ds:schemaRef ds:uri="ESRI.ArcGIS.Mapping.OfficeIntegration.PowerPointInfo"/>
  </ds:schemaRefs>
</ds:datastoreItem>
</file>

<file path=customXml/itemProps65.xml><?xml version="1.0" encoding="utf-8"?>
<ds:datastoreItem xmlns:ds="http://schemas.openxmlformats.org/officeDocument/2006/customXml" ds:itemID="{C1641517-192A-461D-8B93-5FF9D13406B9}">
  <ds:schemaRefs>
    <ds:schemaRef ds:uri="ESRI.ArcGIS.Mapping.OfficeIntegration.PowerPointInfo"/>
  </ds:schemaRefs>
</ds:datastoreItem>
</file>

<file path=customXml/itemProps66.xml><?xml version="1.0" encoding="utf-8"?>
<ds:datastoreItem xmlns:ds="http://schemas.openxmlformats.org/officeDocument/2006/customXml" ds:itemID="{DC070E36-BE51-4410-A5F9-FAB5EBFBCF4C}">
  <ds:schemaRefs>
    <ds:schemaRef ds:uri="ESRI.ArcGIS.Mapping.OfficeIntegration.PowerPointInfo"/>
  </ds:schemaRefs>
</ds:datastoreItem>
</file>

<file path=customXml/itemProps67.xml><?xml version="1.0" encoding="utf-8"?>
<ds:datastoreItem xmlns:ds="http://schemas.openxmlformats.org/officeDocument/2006/customXml" ds:itemID="{422D937E-8175-442A-B2D5-597ED0AAB8DD}">
  <ds:schemaRefs>
    <ds:schemaRef ds:uri="ESRI.ArcGIS.Mapping.OfficeIntegration.PowerPointInfo"/>
  </ds:schemaRefs>
</ds:datastoreItem>
</file>

<file path=customXml/itemProps68.xml><?xml version="1.0" encoding="utf-8"?>
<ds:datastoreItem xmlns:ds="http://schemas.openxmlformats.org/officeDocument/2006/customXml" ds:itemID="{D098A666-7611-457D-A87E-4C48C5E19F91}">
  <ds:schemaRefs>
    <ds:schemaRef ds:uri="ESRI.ArcGIS.Mapping.OfficeIntegration.PowerPointInfo"/>
  </ds:schemaRefs>
</ds:datastoreItem>
</file>

<file path=customXml/itemProps69.xml><?xml version="1.0" encoding="utf-8"?>
<ds:datastoreItem xmlns:ds="http://schemas.openxmlformats.org/officeDocument/2006/customXml" ds:itemID="{2DDC992B-560A-4C10-9FB7-5803B267B287}">
  <ds:schemaRefs>
    <ds:schemaRef ds:uri="ESRI.ArcGIS.Mapping.OfficeIntegration.PowerPointInfo"/>
  </ds:schemaRefs>
</ds:datastoreItem>
</file>

<file path=customXml/itemProps7.xml><?xml version="1.0" encoding="utf-8"?>
<ds:datastoreItem xmlns:ds="http://schemas.openxmlformats.org/officeDocument/2006/customXml" ds:itemID="{569B55AA-1E9C-4D11-8FD2-862C912CF54A}">
  <ds:schemaRefs>
    <ds:schemaRef ds:uri="ESRI.ArcGIS.Mapping.OfficeIntegration.PowerPointInfo"/>
  </ds:schemaRefs>
</ds:datastoreItem>
</file>

<file path=customXml/itemProps70.xml><?xml version="1.0" encoding="utf-8"?>
<ds:datastoreItem xmlns:ds="http://schemas.openxmlformats.org/officeDocument/2006/customXml" ds:itemID="{5F5C6B14-ACB6-4C53-90FF-F141BCC98067}">
  <ds:schemaRefs>
    <ds:schemaRef ds:uri="ESRI.ArcGIS.Mapping.OfficeIntegration.PowerPointInfo"/>
  </ds:schemaRefs>
</ds:datastoreItem>
</file>

<file path=customXml/itemProps71.xml><?xml version="1.0" encoding="utf-8"?>
<ds:datastoreItem xmlns:ds="http://schemas.openxmlformats.org/officeDocument/2006/customXml" ds:itemID="{004BFB73-086B-4CD6-9179-540BBDC360D6}">
  <ds:schemaRefs>
    <ds:schemaRef ds:uri="ESRI.ArcGIS.Mapping.OfficeIntegration.PowerPointInfo"/>
  </ds:schemaRefs>
</ds:datastoreItem>
</file>

<file path=customXml/itemProps72.xml><?xml version="1.0" encoding="utf-8"?>
<ds:datastoreItem xmlns:ds="http://schemas.openxmlformats.org/officeDocument/2006/customXml" ds:itemID="{157BE29B-9414-45BD-9A94-474ACBF40B52}">
  <ds:schemaRefs>
    <ds:schemaRef ds:uri="ESRI.ArcGIS.Mapping.OfficeIntegration.PowerPointInfo"/>
  </ds:schemaRefs>
</ds:datastoreItem>
</file>

<file path=customXml/itemProps73.xml><?xml version="1.0" encoding="utf-8"?>
<ds:datastoreItem xmlns:ds="http://schemas.openxmlformats.org/officeDocument/2006/customXml" ds:itemID="{9AD70C82-C7FC-4303-B94D-A12D40B0CA7B}">
  <ds:schemaRefs>
    <ds:schemaRef ds:uri="ESRI.ArcGIS.Mapping.OfficeIntegration.PowerPointInfo"/>
  </ds:schemaRefs>
</ds:datastoreItem>
</file>

<file path=customXml/itemProps74.xml><?xml version="1.0" encoding="utf-8"?>
<ds:datastoreItem xmlns:ds="http://schemas.openxmlformats.org/officeDocument/2006/customXml" ds:itemID="{B29ADBC2-C507-49A5-934B-BD04E9D5E062}">
  <ds:schemaRefs>
    <ds:schemaRef ds:uri="ESRI.ArcGIS.Mapping.OfficeIntegration.PowerPointInfo"/>
  </ds:schemaRefs>
</ds:datastoreItem>
</file>

<file path=customXml/itemProps75.xml><?xml version="1.0" encoding="utf-8"?>
<ds:datastoreItem xmlns:ds="http://schemas.openxmlformats.org/officeDocument/2006/customXml" ds:itemID="{96336040-3E74-474F-A665-F5948EBCB17B}">
  <ds:schemaRefs>
    <ds:schemaRef ds:uri="ESRI.ArcGIS.Mapping.OfficeIntegration.PowerPointInfo"/>
  </ds:schemaRefs>
</ds:datastoreItem>
</file>

<file path=customXml/itemProps76.xml><?xml version="1.0" encoding="utf-8"?>
<ds:datastoreItem xmlns:ds="http://schemas.openxmlformats.org/officeDocument/2006/customXml" ds:itemID="{662A5F8A-E75A-47F9-90EF-2451BEB2D89A}">
  <ds:schemaRefs>
    <ds:schemaRef ds:uri="ESRI.ArcGIS.Mapping.OfficeIntegration.PowerPointInfo"/>
  </ds:schemaRefs>
</ds:datastoreItem>
</file>

<file path=customXml/itemProps77.xml><?xml version="1.0" encoding="utf-8"?>
<ds:datastoreItem xmlns:ds="http://schemas.openxmlformats.org/officeDocument/2006/customXml" ds:itemID="{244E7DC6-042E-4882-B6A9-115AF69B6C12}">
  <ds:schemaRefs>
    <ds:schemaRef ds:uri="ESRI.ArcGIS.Mapping.OfficeIntegration.PowerPointInfo"/>
  </ds:schemaRefs>
</ds:datastoreItem>
</file>

<file path=customXml/itemProps78.xml><?xml version="1.0" encoding="utf-8"?>
<ds:datastoreItem xmlns:ds="http://schemas.openxmlformats.org/officeDocument/2006/customXml" ds:itemID="{37BF116F-C8DF-426A-8B85-0DE8EAAEA5F8}">
  <ds:schemaRefs>
    <ds:schemaRef ds:uri="ESRI.ArcGIS.Mapping.OfficeIntegration.PowerPointInfo"/>
  </ds:schemaRefs>
</ds:datastoreItem>
</file>

<file path=customXml/itemProps79.xml><?xml version="1.0" encoding="utf-8"?>
<ds:datastoreItem xmlns:ds="http://schemas.openxmlformats.org/officeDocument/2006/customXml" ds:itemID="{F25C9BAF-C3DD-4270-9D6D-EC4378951290}">
  <ds:schemaRefs>
    <ds:schemaRef ds:uri="ESRI.ArcGIS.Mapping.OfficeIntegration.PowerPointInfo"/>
  </ds:schemaRefs>
</ds:datastoreItem>
</file>

<file path=customXml/itemProps8.xml><?xml version="1.0" encoding="utf-8"?>
<ds:datastoreItem xmlns:ds="http://schemas.openxmlformats.org/officeDocument/2006/customXml" ds:itemID="{0BEAD76B-8A6D-4295-9E0D-68C2D50A6B69}">
  <ds:schemaRefs>
    <ds:schemaRef ds:uri="ESRI.ArcGIS.Mapping.OfficeIntegration.PowerPointInfo"/>
  </ds:schemaRefs>
</ds:datastoreItem>
</file>

<file path=customXml/itemProps80.xml><?xml version="1.0" encoding="utf-8"?>
<ds:datastoreItem xmlns:ds="http://schemas.openxmlformats.org/officeDocument/2006/customXml" ds:itemID="{11424005-31D4-497D-946E-E6C5D28BF1DB}">
  <ds:schemaRefs>
    <ds:schemaRef ds:uri="ESRI.ArcGIS.Mapping.OfficeIntegration.PowerPointInfo"/>
  </ds:schemaRefs>
</ds:datastoreItem>
</file>

<file path=customXml/itemProps81.xml><?xml version="1.0" encoding="utf-8"?>
<ds:datastoreItem xmlns:ds="http://schemas.openxmlformats.org/officeDocument/2006/customXml" ds:itemID="{06B29934-0374-4AD5-9624-F0A6A221B9CF}">
  <ds:schemaRefs>
    <ds:schemaRef ds:uri="ESRI.ArcGIS.Mapping.OfficeIntegration.PowerPointInfo"/>
  </ds:schemaRefs>
</ds:datastoreItem>
</file>

<file path=customXml/itemProps82.xml><?xml version="1.0" encoding="utf-8"?>
<ds:datastoreItem xmlns:ds="http://schemas.openxmlformats.org/officeDocument/2006/customXml" ds:itemID="{9EEDA9A2-3F07-464F-BECD-C5B3BA974C6A}">
  <ds:schemaRefs>
    <ds:schemaRef ds:uri="ESRI.ArcGIS.Mapping.OfficeIntegration.PowerPointInfo"/>
  </ds:schemaRefs>
</ds:datastoreItem>
</file>

<file path=customXml/itemProps83.xml><?xml version="1.0" encoding="utf-8"?>
<ds:datastoreItem xmlns:ds="http://schemas.openxmlformats.org/officeDocument/2006/customXml" ds:itemID="{2668BA29-529E-45F6-8AAA-57E31B48753A}">
  <ds:schemaRefs>
    <ds:schemaRef ds:uri="ESRI.ArcGIS.Mapping.OfficeIntegration.PowerPointInfo"/>
  </ds:schemaRefs>
</ds:datastoreItem>
</file>

<file path=customXml/itemProps84.xml><?xml version="1.0" encoding="utf-8"?>
<ds:datastoreItem xmlns:ds="http://schemas.openxmlformats.org/officeDocument/2006/customXml" ds:itemID="{096DB152-31F8-4E6B-A0FB-30B304BC5B1D}">
  <ds:schemaRefs>
    <ds:schemaRef ds:uri="ESRI.ArcGIS.Mapping.OfficeIntegration.PowerPointInfo"/>
  </ds:schemaRefs>
</ds:datastoreItem>
</file>

<file path=customXml/itemProps85.xml><?xml version="1.0" encoding="utf-8"?>
<ds:datastoreItem xmlns:ds="http://schemas.openxmlformats.org/officeDocument/2006/customXml" ds:itemID="{756C12BF-B6D4-4421-B753-368EF2D93D04}">
  <ds:schemaRefs>
    <ds:schemaRef ds:uri="ESRI.ArcGIS.Mapping.OfficeIntegration.PowerPointInfo"/>
  </ds:schemaRefs>
</ds:datastoreItem>
</file>

<file path=customXml/itemProps86.xml><?xml version="1.0" encoding="utf-8"?>
<ds:datastoreItem xmlns:ds="http://schemas.openxmlformats.org/officeDocument/2006/customXml" ds:itemID="{A175E09E-875D-4A6F-A5F1-1078E907B9F0}">
  <ds:schemaRefs>
    <ds:schemaRef ds:uri="ESRI.ArcGIS.Mapping.OfficeIntegration.PowerPointInfo"/>
  </ds:schemaRefs>
</ds:datastoreItem>
</file>

<file path=customXml/itemProps87.xml><?xml version="1.0" encoding="utf-8"?>
<ds:datastoreItem xmlns:ds="http://schemas.openxmlformats.org/officeDocument/2006/customXml" ds:itemID="{C360AD6E-2B67-4A14-9BE1-8B9EBFFDBA89}">
  <ds:schemaRefs>
    <ds:schemaRef ds:uri="ESRI.ArcGIS.Mapping.OfficeIntegration.PowerPointInfo"/>
  </ds:schemaRefs>
</ds:datastoreItem>
</file>

<file path=customXml/itemProps88.xml><?xml version="1.0" encoding="utf-8"?>
<ds:datastoreItem xmlns:ds="http://schemas.openxmlformats.org/officeDocument/2006/customXml" ds:itemID="{19FFDE51-6E88-47BA-8158-67C225FA1AB7}">
  <ds:schemaRefs>
    <ds:schemaRef ds:uri="ESRI.ArcGIS.Mapping.OfficeIntegration.PowerPointInfo"/>
  </ds:schemaRefs>
</ds:datastoreItem>
</file>

<file path=customXml/itemProps89.xml><?xml version="1.0" encoding="utf-8"?>
<ds:datastoreItem xmlns:ds="http://schemas.openxmlformats.org/officeDocument/2006/customXml" ds:itemID="{11306D02-CD17-4B21-BA70-8710607A9814}">
  <ds:schemaRefs>
    <ds:schemaRef ds:uri="ESRI.ArcGIS.Mapping.OfficeIntegration.PowerPointInfo"/>
  </ds:schemaRefs>
</ds:datastoreItem>
</file>

<file path=customXml/itemProps9.xml><?xml version="1.0" encoding="utf-8"?>
<ds:datastoreItem xmlns:ds="http://schemas.openxmlformats.org/officeDocument/2006/customXml" ds:itemID="{54BDA9C1-42CA-4605-8FAA-16EDA4CF720F}">
  <ds:schemaRefs>
    <ds:schemaRef ds:uri="ESRI.ArcGIS.Mapping.OfficeIntegration.PowerPointInfo"/>
  </ds:schemaRefs>
</ds:datastoreItem>
</file>

<file path=customXml/itemProps90.xml><?xml version="1.0" encoding="utf-8"?>
<ds:datastoreItem xmlns:ds="http://schemas.openxmlformats.org/officeDocument/2006/customXml" ds:itemID="{5E244010-5A6E-42DE-8AEF-A6B22E44DBAD}">
  <ds:schemaRefs>
    <ds:schemaRef ds:uri="ESRI.ArcGIS.Mapping.OfficeIntegration.PowerPointInfo"/>
  </ds:schemaRefs>
</ds:datastoreItem>
</file>

<file path=customXml/itemProps91.xml><?xml version="1.0" encoding="utf-8"?>
<ds:datastoreItem xmlns:ds="http://schemas.openxmlformats.org/officeDocument/2006/customXml" ds:itemID="{2AB61CE2-7FF4-4078-94A9-AFFF1C217416}">
  <ds:schemaRefs>
    <ds:schemaRef ds:uri="ESRI.ArcGIS.Mapping.OfficeIntegration.PowerPointInfo"/>
  </ds:schemaRefs>
</ds:datastoreItem>
</file>

<file path=customXml/itemProps92.xml><?xml version="1.0" encoding="utf-8"?>
<ds:datastoreItem xmlns:ds="http://schemas.openxmlformats.org/officeDocument/2006/customXml" ds:itemID="{42C8419F-21E2-4C9B-9680-0909948CAC4E}">
  <ds:schemaRefs>
    <ds:schemaRef ds:uri="ESRI.ArcGIS.Mapping.OfficeIntegration.PowerPointInfo"/>
  </ds:schemaRefs>
</ds:datastoreItem>
</file>

<file path=customXml/itemProps93.xml><?xml version="1.0" encoding="utf-8"?>
<ds:datastoreItem xmlns:ds="http://schemas.openxmlformats.org/officeDocument/2006/customXml" ds:itemID="{3F338B58-EDC1-47A4-9B90-7DF5C0922236}">
  <ds:schemaRefs>
    <ds:schemaRef ds:uri="ESRI.ArcGIS.Mapping.OfficeIntegration.PowerPointInfo"/>
  </ds:schemaRefs>
</ds:datastoreItem>
</file>

<file path=customXml/itemProps94.xml><?xml version="1.0" encoding="utf-8"?>
<ds:datastoreItem xmlns:ds="http://schemas.openxmlformats.org/officeDocument/2006/customXml" ds:itemID="{DA35A411-7689-41FC-A3E0-44A13EE1A662}">
  <ds:schemaRefs>
    <ds:schemaRef ds:uri="ESRI.ArcGIS.Mapping.OfficeIntegration.PowerPointInfo"/>
  </ds:schemaRefs>
</ds:datastoreItem>
</file>

<file path=customXml/itemProps95.xml><?xml version="1.0" encoding="utf-8"?>
<ds:datastoreItem xmlns:ds="http://schemas.openxmlformats.org/officeDocument/2006/customXml" ds:itemID="{09D26186-E35F-4AB3-9DE7-C0FA075B9189}">
  <ds:schemaRefs>
    <ds:schemaRef ds:uri="ESRI.ArcGIS.Mapping.OfficeIntegration.PowerPointInfo"/>
  </ds:schemaRefs>
</ds:datastoreItem>
</file>

<file path=customXml/itemProps96.xml><?xml version="1.0" encoding="utf-8"?>
<ds:datastoreItem xmlns:ds="http://schemas.openxmlformats.org/officeDocument/2006/customXml" ds:itemID="{C7764388-CF42-4FF3-8CCC-F96F8BAA1459}">
  <ds:schemaRefs>
    <ds:schemaRef ds:uri="ESRI.ArcGIS.Mapping.OfficeIntegration.PowerPointInfo"/>
  </ds:schemaRefs>
</ds:datastoreItem>
</file>

<file path=customXml/itemProps97.xml><?xml version="1.0" encoding="utf-8"?>
<ds:datastoreItem xmlns:ds="http://schemas.openxmlformats.org/officeDocument/2006/customXml" ds:itemID="{67A99922-5A8F-44F8-9C48-74ED8E4EF9DC}">
  <ds:schemaRefs>
    <ds:schemaRef ds:uri="ESRI.ArcGIS.Mapping.OfficeIntegration.PowerPointInfo"/>
  </ds:schemaRefs>
</ds:datastoreItem>
</file>

<file path=customXml/itemProps98.xml><?xml version="1.0" encoding="utf-8"?>
<ds:datastoreItem xmlns:ds="http://schemas.openxmlformats.org/officeDocument/2006/customXml" ds:itemID="{3ECD11A4-B5AE-45E4-97FC-3D6B7AF86C51}">
  <ds:schemaRefs>
    <ds:schemaRef ds:uri="ESRI.ArcGIS.Mapping.OfficeIntegration.PowerPointInfo"/>
  </ds:schemaRefs>
</ds:datastoreItem>
</file>

<file path=customXml/itemProps99.xml><?xml version="1.0" encoding="utf-8"?>
<ds:datastoreItem xmlns:ds="http://schemas.openxmlformats.org/officeDocument/2006/customXml" ds:itemID="{94F7B2F6-2175-4F83-B3B4-F1877BEBA6CB}">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6844</TotalTime>
  <Words>1045</Words>
  <Application>Microsoft Office PowerPoint</Application>
  <PresentationFormat>On-screen Show (4:3)</PresentationFormat>
  <Paragraphs>177</Paragraphs>
  <Slides>24</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4" baseType="lpstr">
      <vt:lpstr>ＭＳ Ｐゴシック</vt:lpstr>
      <vt:lpstr>Arial</vt:lpstr>
      <vt:lpstr>Arial</vt:lpstr>
      <vt:lpstr>Arial Narrow</vt:lpstr>
      <vt:lpstr>Calibri</vt:lpstr>
      <vt:lpstr>Gill Sans MT</vt:lpstr>
      <vt:lpstr>Impact</vt:lpstr>
      <vt:lpstr>Verdana</vt:lpstr>
      <vt:lpstr>Blank Presentation</vt:lpstr>
      <vt:lpstr>Photo Editor Photo</vt:lpstr>
      <vt:lpstr> Fusing surface and satellite-derived PM observations to determine the impact of international transport on coastal PM2.5 concentrations in the western U.S. </vt:lpstr>
      <vt:lpstr>PowerPoint Presentation</vt:lpstr>
      <vt:lpstr>PowerPoint Presentation</vt:lpstr>
      <vt:lpstr>1970: Clean Air Act</vt:lpstr>
      <vt:lpstr>Progress Toward Clean Air since 1970 Pollution Down While Growth Continues</vt:lpstr>
      <vt:lpstr>PowerPoint Presentation</vt:lpstr>
      <vt:lpstr>Air Quality Assessment Division (AQAD)</vt:lpstr>
      <vt:lpstr>Air Quality 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Messaging Sensor Data</dc:title>
  <dc:creator>Benedict, Kristen</dc:creator>
  <cp:lastModifiedBy>Mannshardt, Elizabeth</cp:lastModifiedBy>
  <cp:revision>278</cp:revision>
  <cp:lastPrinted>2016-03-14T21:00:54Z</cp:lastPrinted>
  <dcterms:created xsi:type="dcterms:W3CDTF">2015-06-15T16:38:44Z</dcterms:created>
  <dcterms:modified xsi:type="dcterms:W3CDTF">2016-07-26T18:30:46Z</dcterms:modified>
</cp:coreProperties>
</file>